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ink/ink1.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 id="2147483703" r:id="rId5"/>
    <p:sldMasterId id="2147483709" r:id="rId6"/>
    <p:sldMasterId id="2147483715" r:id="rId7"/>
  </p:sldMasterIdLst>
  <p:notesMasterIdLst>
    <p:notesMasterId r:id="rId38"/>
  </p:notesMasterIdLst>
  <p:sldIdLst>
    <p:sldId id="256" r:id="rId8"/>
    <p:sldId id="435" r:id="rId9"/>
    <p:sldId id="301" r:id="rId10"/>
    <p:sldId id="259" r:id="rId11"/>
    <p:sldId id="365" r:id="rId12"/>
    <p:sldId id="324" r:id="rId13"/>
    <p:sldId id="429" r:id="rId14"/>
    <p:sldId id="490" r:id="rId15"/>
    <p:sldId id="427" r:id="rId16"/>
    <p:sldId id="343" r:id="rId17"/>
    <p:sldId id="404" r:id="rId18"/>
    <p:sldId id="426" r:id="rId19"/>
    <p:sldId id="418" r:id="rId20"/>
    <p:sldId id="420" r:id="rId21"/>
    <p:sldId id="433" r:id="rId22"/>
    <p:sldId id="434" r:id="rId23"/>
    <p:sldId id="432" r:id="rId24"/>
    <p:sldId id="405" r:id="rId25"/>
    <p:sldId id="457" r:id="rId26"/>
    <p:sldId id="340" r:id="rId27"/>
    <p:sldId id="496" r:id="rId28"/>
    <p:sldId id="354" r:id="rId29"/>
    <p:sldId id="357" r:id="rId30"/>
    <p:sldId id="431" r:id="rId31"/>
    <p:sldId id="362" r:id="rId32"/>
    <p:sldId id="430" r:id="rId33"/>
    <p:sldId id="423" r:id="rId34"/>
    <p:sldId id="422" r:id="rId35"/>
    <p:sldId id="497" r:id="rId36"/>
    <p:sldId id="408" r:id="rId37"/>
  </p:sldIdLst>
  <p:sldSz cx="12192000" cy="6858000"/>
  <p:notesSz cx="6797675" cy="9926638"/>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C0AAAF1-1B9A-40A1-B7A5-C12EE205B53A}">
          <p14:sldIdLst>
            <p14:sldId id="256"/>
          </p14:sldIdLst>
        </p14:section>
        <p14:section name="Summary Section" id="{F2839326-1EA6-4A2F-B48D-1D3D1BFE4231}">
          <p14:sldIdLst>
            <p14:sldId id="435"/>
          </p14:sldIdLst>
        </p14:section>
        <p14:section name="SharePoint vs Office 365" id="{513E7240-F995-407D-9473-A0A87BB02D24}">
          <p14:sldIdLst>
            <p14:sldId id="301"/>
            <p14:sldId id="259"/>
          </p14:sldIdLst>
        </p14:section>
        <p14:section name="Storing documents" id="{574D9438-31CA-40BD-A4B3-9115D9A434F4}">
          <p14:sldIdLst>
            <p14:sldId id="365"/>
            <p14:sldId id="324"/>
            <p14:sldId id="429"/>
            <p14:sldId id="490"/>
          </p14:sldIdLst>
        </p14:section>
        <p14:section name="Saving Documents" id="{D678C952-90B5-491F-B91A-B3C6D821D855}">
          <p14:sldIdLst>
            <p14:sldId id="427"/>
            <p14:sldId id="343"/>
            <p14:sldId id="404"/>
          </p14:sldIdLst>
        </p14:section>
        <p14:section name="Working with documents" id="{8ED26F6F-350E-452C-89CE-BBA717439440}">
          <p14:sldIdLst>
            <p14:sldId id="426"/>
            <p14:sldId id="418"/>
            <p14:sldId id="420"/>
          </p14:sldIdLst>
        </p14:section>
        <p14:section name="Desktop App vs. Browser" id="{D38CEE26-EF3B-4955-9AF8-1725950C33FE}">
          <p14:sldIdLst>
            <p14:sldId id="433"/>
            <p14:sldId id="434"/>
            <p14:sldId id="432"/>
          </p14:sldIdLst>
        </p14:section>
        <p14:section name="Sharing and Sending Files" id="{10420962-7093-4BA4-8D40-C8B3CD0FF3AB}">
          <p14:sldIdLst>
            <p14:sldId id="405"/>
            <p14:sldId id="457"/>
            <p14:sldId id="340"/>
            <p14:sldId id="496"/>
          </p14:sldIdLst>
        </p14:section>
        <p14:section name="Co-Authoring" id="{FEF76997-E0FC-4F92-850C-8538D7608F9C}">
          <p14:sldIdLst>
            <p14:sldId id="354"/>
            <p14:sldId id="357"/>
            <p14:sldId id="431"/>
            <p14:sldId id="362"/>
          </p14:sldIdLst>
        </p14:section>
        <p14:section name="Syncing" id="{582DBFF3-9982-481A-9F7F-FDD9E168A9EE}">
          <p14:sldIdLst>
            <p14:sldId id="430"/>
            <p14:sldId id="423"/>
            <p14:sldId id="422"/>
            <p14:sldId id="497"/>
          </p14:sldIdLst>
        </p14:section>
        <p14:section name="Questions?" id="{5AE918F9-0309-4A11-8FA9-395632D46444}">
          <p14:sldIdLst>
            <p14:sldId id="408"/>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D612E0C-6391-A574-790D-3C366C1CC181}" name="Nadine Haines" initials="NH" userId="S::nadine@rippedorange.co.nz::36da4374-807a-45df-a1c8-33c30015e98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ucy Morgan" initials="LM" lastIdx="1" clrIdx="0">
    <p:extLst>
      <p:ext uri="{19B8F6BF-5375-455C-9EA6-DF929625EA0E}">
        <p15:presenceInfo xmlns:p15="http://schemas.microsoft.com/office/powerpoint/2012/main" userId="S::Lucy@rippedorange.co.nz::8c41c8f1-e213-48b1-b734-40c638a93e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5F5"/>
    <a:srgbClr val="ED7D31"/>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77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ags" Target="tags/tag1.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heme" Target="theme/theme1.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notesMaster" Target="notesMasters/notesMaster1.xml"/><Relationship Id="rId46" Type="http://schemas.microsoft.com/office/2018/10/relationships/authors" Target="authors.xml"/><Relationship Id="rId20" Type="http://schemas.openxmlformats.org/officeDocument/2006/relationships/slide" Target="slides/slide13.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dine Haines" userId="36da4374-807a-45df-a1c8-33c30015e983" providerId="ADAL" clId="{35B5ACD4-89B7-439B-9821-8003BDE950EE}"/>
    <pc:docChg chg="delSld modSection">
      <pc:chgData name="Nadine Haines" userId="36da4374-807a-45df-a1c8-33c30015e983" providerId="ADAL" clId="{35B5ACD4-89B7-439B-9821-8003BDE950EE}" dt="2022-11-14T19:07:21.513" v="4" actId="2696"/>
      <pc:docMkLst>
        <pc:docMk/>
      </pc:docMkLst>
      <pc:sldChg chg="del">
        <pc:chgData name="Nadine Haines" userId="36da4374-807a-45df-a1c8-33c30015e983" providerId="ADAL" clId="{35B5ACD4-89B7-439B-9821-8003BDE950EE}" dt="2022-11-14T19:07:21.513" v="4" actId="2696"/>
        <pc:sldMkLst>
          <pc:docMk/>
          <pc:sldMk cId="425422914" sldId="412"/>
        </pc:sldMkLst>
      </pc:sldChg>
      <pc:sldChg chg="del">
        <pc:chgData name="Nadine Haines" userId="36da4374-807a-45df-a1c8-33c30015e983" providerId="ADAL" clId="{35B5ACD4-89B7-439B-9821-8003BDE950EE}" dt="2022-11-14T19:06:52.411" v="1" actId="2696"/>
        <pc:sldMkLst>
          <pc:docMk/>
          <pc:sldMk cId="3280588897" sldId="413"/>
        </pc:sldMkLst>
      </pc:sldChg>
      <pc:sldChg chg="del">
        <pc:chgData name="Nadine Haines" userId="36da4374-807a-45df-a1c8-33c30015e983" providerId="ADAL" clId="{35B5ACD4-89B7-439B-9821-8003BDE950EE}" dt="2022-11-14T19:06:58.145" v="2" actId="2696"/>
        <pc:sldMkLst>
          <pc:docMk/>
          <pc:sldMk cId="1617479595" sldId="415"/>
        </pc:sldMkLst>
      </pc:sldChg>
      <pc:sldChg chg="del">
        <pc:chgData name="Nadine Haines" userId="36da4374-807a-45df-a1c8-33c30015e983" providerId="ADAL" clId="{35B5ACD4-89B7-439B-9821-8003BDE950EE}" dt="2022-11-14T19:07:11.408" v="3" actId="2696"/>
        <pc:sldMkLst>
          <pc:docMk/>
          <pc:sldMk cId="617962464" sldId="416"/>
        </pc:sldMkLst>
      </pc:sldChg>
      <pc:sldChg chg="del">
        <pc:chgData name="Nadine Haines" userId="36da4374-807a-45df-a1c8-33c30015e983" providerId="ADAL" clId="{35B5ACD4-89B7-439B-9821-8003BDE950EE}" dt="2022-11-14T19:06:46.320" v="0" actId="2696"/>
        <pc:sldMkLst>
          <pc:docMk/>
          <pc:sldMk cId="3553134057" sldId="417"/>
        </pc:sldMkLst>
      </pc:sldChg>
    </pc:docChg>
  </pc:docChgLst>
  <pc:docChgLst>
    <pc:chgData name="Lucy Morgan" userId="8c41c8f1-e213-48b1-b734-40c638a93e16" providerId="ADAL" clId="{6124DCDE-D8CB-4B6D-B490-321BD480AC76}"/>
    <pc:docChg chg="custSel modSld">
      <pc:chgData name="Lucy Morgan" userId="8c41c8f1-e213-48b1-b734-40c638a93e16" providerId="ADAL" clId="{6124DCDE-D8CB-4B6D-B490-321BD480AC76}" dt="2023-08-09T22:12:08.906" v="1" actId="700"/>
      <pc:docMkLst>
        <pc:docMk/>
      </pc:docMkLst>
      <pc:sldChg chg="modSp mod">
        <pc:chgData name="Lucy Morgan" userId="8c41c8f1-e213-48b1-b734-40c638a93e16" providerId="ADAL" clId="{6124DCDE-D8CB-4B6D-B490-321BD480AC76}" dt="2023-08-09T22:11:50.337" v="0" actId="20577"/>
        <pc:sldMkLst>
          <pc:docMk/>
          <pc:sldMk cId="1372265198" sldId="430"/>
        </pc:sldMkLst>
        <pc:spChg chg="mod">
          <ac:chgData name="Lucy Morgan" userId="8c41c8f1-e213-48b1-b734-40c638a93e16" providerId="ADAL" clId="{6124DCDE-D8CB-4B6D-B490-321BD480AC76}" dt="2023-08-09T22:11:50.337" v="0" actId="20577"/>
          <ac:spMkLst>
            <pc:docMk/>
            <pc:sldMk cId="1372265198" sldId="430"/>
            <ac:spMk id="2" creationId="{8CA92717-0E58-492F-8CCC-810040803058}"/>
          </ac:spMkLst>
        </pc:spChg>
      </pc:sldChg>
      <pc:sldChg chg="modSp mod modClrScheme chgLayout">
        <pc:chgData name="Lucy Morgan" userId="8c41c8f1-e213-48b1-b734-40c638a93e16" providerId="ADAL" clId="{6124DCDE-D8CB-4B6D-B490-321BD480AC76}" dt="2023-08-09T22:12:08.906" v="1" actId="700"/>
        <pc:sldMkLst>
          <pc:docMk/>
          <pc:sldMk cId="1786529976" sldId="497"/>
        </pc:sldMkLst>
        <pc:spChg chg="mod ord">
          <ac:chgData name="Lucy Morgan" userId="8c41c8f1-e213-48b1-b734-40c638a93e16" providerId="ADAL" clId="{6124DCDE-D8CB-4B6D-B490-321BD480AC76}" dt="2023-08-09T22:12:08.906" v="1" actId="700"/>
          <ac:spMkLst>
            <pc:docMk/>
            <pc:sldMk cId="1786529976" sldId="497"/>
            <ac:spMk id="2" creationId="{9E7B7DC0-D61C-0D80-FC31-1A17C9E6C312}"/>
          </ac:spMkLst>
        </pc:spChg>
        <pc:spChg chg="mod ord">
          <ac:chgData name="Lucy Morgan" userId="8c41c8f1-e213-48b1-b734-40c638a93e16" providerId="ADAL" clId="{6124DCDE-D8CB-4B6D-B490-321BD480AC76}" dt="2023-08-09T22:12:08.906" v="1" actId="700"/>
          <ac:spMkLst>
            <pc:docMk/>
            <pc:sldMk cId="1786529976" sldId="497"/>
            <ac:spMk id="3" creationId="{0B95B4D6-7E89-882B-CDDC-BD9EB8847D3B}"/>
          </ac:spMkLst>
        </pc:spChg>
        <pc:spChg chg="mod ord">
          <ac:chgData name="Lucy Morgan" userId="8c41c8f1-e213-48b1-b734-40c638a93e16" providerId="ADAL" clId="{6124DCDE-D8CB-4B6D-B490-321BD480AC76}" dt="2023-08-09T22:12:08.906" v="1" actId="700"/>
          <ac:spMkLst>
            <pc:docMk/>
            <pc:sldMk cId="1786529976" sldId="497"/>
            <ac:spMk id="4" creationId="{5F56F862-FFDD-CEAF-3156-391602327633}"/>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04T21:10:58.599"/>
    </inkml:context>
    <inkml:brush xml:id="br0">
      <inkml:brushProperty name="width" value="0.05" units="cm"/>
      <inkml:brushProperty name="height" value="0.05" units="cm"/>
    </inkml:brush>
  </inkml:definitions>
  <inkml:trace contextRef="#ctx0" brushRef="#br0">98 62 5504,'-32'-10'747,"12"4"-287,6 1-120,3 0-53,3 2-16,3-2-127,1 1-121,2 0-117,1 1-111,1-1-105,0 1-101,1 0-94,-1 2 126,1-1-166,0 1-40,0 0-155,0 0-414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8056"/>
          </a:xfrm>
          <a:prstGeom prst="rect">
            <a:avLst/>
          </a:prstGeom>
        </p:spPr>
        <p:txBody>
          <a:bodyPr vert="horz" lIns="92546" tIns="46273" rIns="92546" bIns="46273" rtlCol="0"/>
          <a:lstStyle>
            <a:lvl1pPr algn="l">
              <a:defRPr sz="1200"/>
            </a:lvl1pPr>
          </a:lstStyle>
          <a:p>
            <a:endParaRPr lang="en-AU"/>
          </a:p>
        </p:txBody>
      </p:sp>
      <p:sp>
        <p:nvSpPr>
          <p:cNvPr id="3" name="Date Placeholder 2"/>
          <p:cNvSpPr>
            <a:spLocks noGrp="1"/>
          </p:cNvSpPr>
          <p:nvPr>
            <p:ph type="dt" idx="1"/>
          </p:nvPr>
        </p:nvSpPr>
        <p:spPr>
          <a:xfrm>
            <a:off x="3850444" y="1"/>
            <a:ext cx="2945659" cy="498056"/>
          </a:xfrm>
          <a:prstGeom prst="rect">
            <a:avLst/>
          </a:prstGeom>
        </p:spPr>
        <p:txBody>
          <a:bodyPr vert="horz" lIns="92546" tIns="46273" rIns="92546" bIns="46273" rtlCol="0"/>
          <a:lstStyle>
            <a:lvl1pPr algn="r">
              <a:defRPr sz="1200"/>
            </a:lvl1pPr>
          </a:lstStyle>
          <a:p>
            <a:fld id="{8FF30B44-0293-40CF-86AD-2B02746B929E}" type="datetimeFigureOut">
              <a:rPr lang="en-AU" smtClean="0"/>
              <a:t>10/08/2023</a:t>
            </a:fld>
            <a:endParaRPr lang="en-AU"/>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2546" tIns="46273" rIns="92546" bIns="46273" rtlCol="0" anchor="ctr"/>
          <a:lstStyle/>
          <a:p>
            <a:endParaRPr lang="en-AU"/>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2546" tIns="46273" rIns="92546" bIns="4627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1" y="9428584"/>
            <a:ext cx="2945659" cy="498055"/>
          </a:xfrm>
          <a:prstGeom prst="rect">
            <a:avLst/>
          </a:prstGeom>
        </p:spPr>
        <p:txBody>
          <a:bodyPr vert="horz" lIns="92546" tIns="46273" rIns="92546" bIns="46273" rtlCol="0" anchor="b"/>
          <a:lstStyle>
            <a:lvl1pPr algn="l">
              <a:defRPr sz="1200"/>
            </a:lvl1pPr>
          </a:lstStyle>
          <a:p>
            <a:endParaRPr lang="en-AU"/>
          </a:p>
        </p:txBody>
      </p:sp>
      <p:sp>
        <p:nvSpPr>
          <p:cNvPr id="7" name="Slide Number Placeholder 6"/>
          <p:cNvSpPr>
            <a:spLocks noGrp="1"/>
          </p:cNvSpPr>
          <p:nvPr>
            <p:ph type="sldNum" sz="quarter" idx="5"/>
          </p:nvPr>
        </p:nvSpPr>
        <p:spPr>
          <a:xfrm>
            <a:off x="3850444" y="9428584"/>
            <a:ext cx="2945659" cy="498055"/>
          </a:xfrm>
          <a:prstGeom prst="rect">
            <a:avLst/>
          </a:prstGeom>
        </p:spPr>
        <p:txBody>
          <a:bodyPr vert="horz" lIns="92546" tIns="46273" rIns="92546" bIns="46273" rtlCol="0" anchor="b"/>
          <a:lstStyle>
            <a:lvl1pPr algn="r">
              <a:defRPr sz="1200"/>
            </a:lvl1pPr>
          </a:lstStyle>
          <a:p>
            <a:fld id="{7A0BD65F-9C41-420A-BE7E-537C36376060}" type="slidenum">
              <a:rPr lang="en-AU" smtClean="0"/>
              <a:t>‹#›</a:t>
            </a:fld>
            <a:endParaRPr lang="en-AU"/>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support.office.com/en-us/article/onedrive-files-on-demand-and-storage-sense-for-windows-10-de5faa9a-6108-4be1-87a6-d90688d08a48"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7A0BD65F-9C41-420A-BE7E-537C36376060}" type="slidenum">
              <a:rPr lang="en-AU" smtClean="0"/>
              <a:t>1</a:t>
            </a:fld>
            <a:endParaRPr lang="en-AU"/>
          </a:p>
        </p:txBody>
      </p:sp>
    </p:spTree>
    <p:extLst>
      <p:ext uri="{BB962C8B-B14F-4D97-AF65-F5344CB8AC3E}">
        <p14:creationId xmlns:p14="http://schemas.microsoft.com/office/powerpoint/2010/main" val="3080865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Simplified ribbon</a:t>
            </a:r>
          </a:p>
          <a:p>
            <a:pPr marL="171450" indent="-171450">
              <a:buFontTx/>
              <a:buChar char="-"/>
            </a:pPr>
            <a:r>
              <a:rPr lang="en-US"/>
              <a:t>Editing and Reviewing modes</a:t>
            </a:r>
          </a:p>
          <a:p>
            <a:pPr marL="171450" indent="-171450">
              <a:buFontTx/>
              <a:buChar char="-"/>
            </a:pPr>
            <a:r>
              <a:rPr lang="en-US"/>
              <a:t>Open in Desktop App</a:t>
            </a:r>
            <a:endParaRPr lang="en-NZ"/>
          </a:p>
        </p:txBody>
      </p:sp>
      <p:sp>
        <p:nvSpPr>
          <p:cNvPr id="4" name="Slide Number Placeholder 3"/>
          <p:cNvSpPr>
            <a:spLocks noGrp="1"/>
          </p:cNvSpPr>
          <p:nvPr>
            <p:ph type="sldNum" sz="quarter" idx="5"/>
          </p:nvPr>
        </p:nvSpPr>
        <p:spPr/>
        <p:txBody>
          <a:bodyPr/>
          <a:lstStyle/>
          <a:p>
            <a:fld id="{7A0BD65F-9C41-420A-BE7E-537C36376060}" type="slidenum">
              <a:rPr lang="en-AU" smtClean="0"/>
              <a:t>17</a:t>
            </a:fld>
            <a:endParaRPr lang="en-AU"/>
          </a:p>
        </p:txBody>
      </p:sp>
    </p:spTree>
    <p:extLst>
      <p:ext uri="{BB962C8B-B14F-4D97-AF65-F5344CB8AC3E}">
        <p14:creationId xmlns:p14="http://schemas.microsoft.com/office/powerpoint/2010/main" val="904405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7A0BD65F-9C41-420A-BE7E-537C36376060}" type="slidenum">
              <a:rPr lang="en-AU" smtClean="0"/>
              <a:t>18</a:t>
            </a:fld>
            <a:endParaRPr lang="en-AU"/>
          </a:p>
        </p:txBody>
      </p:sp>
    </p:spTree>
    <p:extLst>
      <p:ext uri="{BB962C8B-B14F-4D97-AF65-F5344CB8AC3E}">
        <p14:creationId xmlns:p14="http://schemas.microsoft.com/office/powerpoint/2010/main" val="12070996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7A0BD65F-9C41-420A-BE7E-537C36376060}" type="slidenum">
              <a:rPr lang="en-AU" smtClean="0"/>
              <a:t>20</a:t>
            </a:fld>
            <a:endParaRPr lang="en-AU"/>
          </a:p>
        </p:txBody>
      </p:sp>
    </p:spTree>
    <p:extLst>
      <p:ext uri="{BB962C8B-B14F-4D97-AF65-F5344CB8AC3E}">
        <p14:creationId xmlns:p14="http://schemas.microsoft.com/office/powerpoint/2010/main" val="668381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7A0BD65F-9C41-420A-BE7E-537C36376060}" type="slidenum">
              <a:rPr lang="en-AU" smtClean="0"/>
              <a:t>22</a:t>
            </a:fld>
            <a:endParaRPr lang="en-AU"/>
          </a:p>
        </p:txBody>
      </p:sp>
    </p:spTree>
    <p:extLst>
      <p:ext uri="{BB962C8B-B14F-4D97-AF65-F5344CB8AC3E}">
        <p14:creationId xmlns:p14="http://schemas.microsoft.com/office/powerpoint/2010/main" val="8083483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a:t>Access version history from inside a document</a:t>
            </a:r>
          </a:p>
          <a:p>
            <a:r>
              <a:rPr lang="en-NZ"/>
              <a:t>Restore to older versions if necessary</a:t>
            </a:r>
          </a:p>
        </p:txBody>
      </p:sp>
      <p:sp>
        <p:nvSpPr>
          <p:cNvPr id="4" name="Slide Number Placeholder 3"/>
          <p:cNvSpPr>
            <a:spLocks noGrp="1"/>
          </p:cNvSpPr>
          <p:nvPr>
            <p:ph type="sldNum" sz="quarter" idx="5"/>
          </p:nvPr>
        </p:nvSpPr>
        <p:spPr/>
        <p:txBody>
          <a:bodyPr/>
          <a:lstStyle/>
          <a:p>
            <a:fld id="{7A0BD65F-9C41-420A-BE7E-537C36376060}" type="slidenum">
              <a:rPr lang="en-AU" smtClean="0"/>
              <a:t>25</a:t>
            </a:fld>
            <a:endParaRPr lang="en-AU"/>
          </a:p>
        </p:txBody>
      </p:sp>
    </p:spTree>
    <p:extLst>
      <p:ext uri="{BB962C8B-B14F-4D97-AF65-F5344CB8AC3E}">
        <p14:creationId xmlns:p14="http://schemas.microsoft.com/office/powerpoint/2010/main" val="37884867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fontAlgn="t">
              <a:buFont typeface="Arial" panose="020B0604020202020204" pitchFamily="34" charset="0"/>
              <a:buChar char="•"/>
            </a:pPr>
            <a:r>
              <a:rPr lang="en-NZ" sz="1200" kern="1200">
                <a:solidFill>
                  <a:schemeClr val="tx1"/>
                </a:solidFill>
                <a:effectLst/>
                <a:latin typeface="+mn-lt"/>
                <a:ea typeface="+mn-ea"/>
                <a:cs typeface="+mn-cs"/>
              </a:rPr>
              <a:t>A blue cloud icon next to a OneDrive file or folder indicates that the file is only available online. </a:t>
            </a:r>
            <a:r>
              <a:rPr lang="en-NZ" sz="1200" i="1" kern="1200">
                <a:solidFill>
                  <a:schemeClr val="tx1"/>
                </a:solidFill>
                <a:effectLst/>
                <a:latin typeface="+mn-lt"/>
                <a:ea typeface="+mn-ea"/>
                <a:cs typeface="+mn-cs"/>
              </a:rPr>
              <a:t>Online-only files</a:t>
            </a:r>
            <a:r>
              <a:rPr lang="en-NZ" sz="1200" kern="1200">
                <a:solidFill>
                  <a:schemeClr val="tx1"/>
                </a:solidFill>
                <a:effectLst/>
                <a:latin typeface="+mn-lt"/>
                <a:ea typeface="+mn-ea"/>
                <a:cs typeface="+mn-cs"/>
              </a:rPr>
              <a:t> don’t take up space on your computer. You see a cloud icon for each online-only file in File Explorer, but the file doesn’t download to your device until you open it. You can’t open online-only files when your device isn’t connected to the Internet.</a:t>
            </a:r>
          </a:p>
          <a:p>
            <a:pPr marL="171450" indent="-171450" fontAlgn="t">
              <a:buFont typeface="Arial" panose="020B0604020202020204" pitchFamily="34" charset="0"/>
              <a:buChar char="•"/>
            </a:pPr>
            <a:r>
              <a:rPr lang="en-NZ" sz="1200" kern="1200">
                <a:solidFill>
                  <a:schemeClr val="tx1"/>
                </a:solidFill>
                <a:effectLst/>
                <a:latin typeface="+mn-lt"/>
                <a:ea typeface="+mn-ea"/>
                <a:cs typeface="+mn-cs"/>
              </a:rPr>
              <a:t>When you open an online-only file, it downloads to your device and becomes a </a:t>
            </a:r>
            <a:r>
              <a:rPr lang="en-NZ" sz="1200" i="1" kern="1200">
                <a:solidFill>
                  <a:schemeClr val="tx1"/>
                </a:solidFill>
                <a:effectLst/>
                <a:latin typeface="+mn-lt"/>
                <a:ea typeface="+mn-ea"/>
                <a:cs typeface="+mn-cs"/>
              </a:rPr>
              <a:t>locally available file</a:t>
            </a:r>
            <a:r>
              <a:rPr lang="en-NZ" sz="1200" kern="1200">
                <a:solidFill>
                  <a:schemeClr val="tx1"/>
                </a:solidFill>
                <a:effectLst/>
                <a:latin typeface="+mn-lt"/>
                <a:ea typeface="+mn-ea"/>
                <a:cs typeface="+mn-cs"/>
              </a:rPr>
              <a:t>. You can open a locally available file anytime, even without Internet access. If you need more space, you can change the file back to online only. Just right-click the file and select “Free up space.”</a:t>
            </a:r>
          </a:p>
          <a:p>
            <a:pPr marL="628650" lvl="1" indent="-171450" fontAlgn="t">
              <a:buFont typeface="Courier New" panose="02070309020205020404" pitchFamily="49" charset="0"/>
              <a:buChar char="o"/>
            </a:pPr>
            <a:r>
              <a:rPr lang="en-NZ" sz="1200" kern="1200">
                <a:solidFill>
                  <a:schemeClr val="tx1"/>
                </a:solidFill>
                <a:effectLst/>
                <a:latin typeface="+mn-lt"/>
                <a:ea typeface="+mn-ea"/>
                <a:cs typeface="+mn-cs"/>
              </a:rPr>
              <a:t>With </a:t>
            </a:r>
            <a:r>
              <a:rPr lang="en-NZ" sz="1200" u="none" strike="noStrike" kern="1200">
                <a:solidFill>
                  <a:schemeClr val="tx1"/>
                </a:solidFill>
                <a:effectLst/>
                <a:latin typeface="+mn-lt"/>
                <a:ea typeface="+mn-ea"/>
                <a:cs typeface="+mn-cs"/>
                <a:hlinkClick r:id="rId3"/>
              </a:rPr>
              <a:t>Storage Sense turned on</a:t>
            </a:r>
            <a:r>
              <a:rPr lang="en-NZ" sz="1200" kern="1200">
                <a:solidFill>
                  <a:schemeClr val="tx1"/>
                </a:solidFill>
                <a:effectLst/>
                <a:latin typeface="+mn-lt"/>
                <a:ea typeface="+mn-ea"/>
                <a:cs typeface="+mn-cs"/>
              </a:rPr>
              <a:t>, these files will become online-only files after the time period you've selected.</a:t>
            </a:r>
          </a:p>
          <a:p>
            <a:pPr marL="171450" indent="-171450" fontAlgn="t">
              <a:buFont typeface="Arial" panose="020B0604020202020204" pitchFamily="34" charset="0"/>
              <a:buChar char="•"/>
            </a:pPr>
            <a:r>
              <a:rPr lang="en-NZ" sz="1200" kern="1200">
                <a:solidFill>
                  <a:schemeClr val="tx1"/>
                </a:solidFill>
                <a:effectLst/>
                <a:latin typeface="+mn-lt"/>
                <a:ea typeface="+mn-ea"/>
                <a:cs typeface="+mn-cs"/>
              </a:rPr>
              <a:t>Only files that you mark as "Always keep on this device" have the green circle with the white check mark. These </a:t>
            </a:r>
            <a:r>
              <a:rPr lang="en-NZ" sz="1200" i="1" kern="1200">
                <a:solidFill>
                  <a:schemeClr val="tx1"/>
                </a:solidFill>
                <a:effectLst/>
                <a:latin typeface="+mn-lt"/>
                <a:ea typeface="+mn-ea"/>
                <a:cs typeface="+mn-cs"/>
              </a:rPr>
              <a:t>always available files</a:t>
            </a:r>
            <a:r>
              <a:rPr lang="en-NZ" sz="1200" kern="1200">
                <a:solidFill>
                  <a:schemeClr val="tx1"/>
                </a:solidFill>
                <a:effectLst/>
                <a:latin typeface="+mn-lt"/>
                <a:ea typeface="+mn-ea"/>
                <a:cs typeface="+mn-cs"/>
              </a:rPr>
              <a:t> download to your device and take up space, but they’re always there for you even when you’re offline.</a:t>
            </a:r>
          </a:p>
        </p:txBody>
      </p:sp>
      <p:sp>
        <p:nvSpPr>
          <p:cNvPr id="4" name="Slide Number Placeholder 3"/>
          <p:cNvSpPr>
            <a:spLocks noGrp="1"/>
          </p:cNvSpPr>
          <p:nvPr>
            <p:ph type="sldNum" sz="quarter" idx="5"/>
          </p:nvPr>
        </p:nvSpPr>
        <p:spPr/>
        <p:txBody>
          <a:bodyPr/>
          <a:lstStyle/>
          <a:p>
            <a:fld id="{7A0BD65F-9C41-420A-BE7E-537C36376060}" type="slidenum">
              <a:rPr lang="en-AU" smtClean="0"/>
              <a:t>27</a:t>
            </a:fld>
            <a:endParaRPr lang="en-AU"/>
          </a:p>
        </p:txBody>
      </p:sp>
    </p:spTree>
    <p:extLst>
      <p:ext uri="{BB962C8B-B14F-4D97-AF65-F5344CB8AC3E}">
        <p14:creationId xmlns:p14="http://schemas.microsoft.com/office/powerpoint/2010/main" val="3247479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77542409-6A04-4DC6-AC3A-D3758287A8F2}" type="slidenum">
              <a:rPr lang="en-NZ" smtClean="0"/>
              <a:t>30</a:t>
            </a:fld>
            <a:endParaRPr lang="en-NZ"/>
          </a:p>
        </p:txBody>
      </p:sp>
    </p:spTree>
    <p:extLst>
      <p:ext uri="{BB962C8B-B14F-4D97-AF65-F5344CB8AC3E}">
        <p14:creationId xmlns:p14="http://schemas.microsoft.com/office/powerpoint/2010/main" val="3543640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7A0BD65F-9C41-420A-BE7E-537C36376060}" type="slidenum">
              <a:rPr lang="en-AU" smtClean="0"/>
              <a:t>3</a:t>
            </a:fld>
            <a:endParaRPr lang="en-AU"/>
          </a:p>
        </p:txBody>
      </p:sp>
    </p:spTree>
    <p:extLst>
      <p:ext uri="{BB962C8B-B14F-4D97-AF65-F5344CB8AC3E}">
        <p14:creationId xmlns:p14="http://schemas.microsoft.com/office/powerpoint/2010/main" val="2734790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7A0BD65F-9C41-420A-BE7E-537C36376060}" type="slidenum">
              <a:rPr lang="en-AU" smtClean="0"/>
              <a:t>4</a:t>
            </a:fld>
            <a:endParaRPr lang="en-AU"/>
          </a:p>
        </p:txBody>
      </p:sp>
    </p:spTree>
    <p:extLst>
      <p:ext uri="{BB962C8B-B14F-4D97-AF65-F5344CB8AC3E}">
        <p14:creationId xmlns:p14="http://schemas.microsoft.com/office/powerpoint/2010/main" val="3048642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7A0BD65F-9C41-420A-BE7E-537C36376060}" type="slidenum">
              <a:rPr lang="en-AU" smtClean="0"/>
              <a:t>5</a:t>
            </a:fld>
            <a:endParaRPr lang="en-AU"/>
          </a:p>
        </p:txBody>
      </p:sp>
    </p:spTree>
    <p:extLst>
      <p:ext uri="{BB962C8B-B14F-4D97-AF65-F5344CB8AC3E}">
        <p14:creationId xmlns:p14="http://schemas.microsoft.com/office/powerpoint/2010/main" val="110050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a:p>
        </p:txBody>
      </p:sp>
      <p:sp>
        <p:nvSpPr>
          <p:cNvPr id="4" name="Footer Placeholder 3"/>
          <p:cNvSpPr>
            <a:spLocks noGrp="1"/>
          </p:cNvSpPr>
          <p:nvPr>
            <p:ph type="ftr" sz="quarter" idx="10"/>
          </p:nvPr>
        </p:nvSpPr>
        <p:spPr/>
        <p:txBody>
          <a:bodyPr/>
          <a:lstStyle/>
          <a:p>
            <a:pPr marL="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4353ED-ACB2-44BF-A903-985B0AF962B7}" type="datetime1">
              <a:rPr kumimoji="0" lang="en-US" sz="1800" b="0" i="0" u="none" strike="noStrike" kern="0" cap="none" spc="0" normalizeH="0" baseline="0" noProof="0" smtClean="0">
                <a:ln>
                  <a:noFill/>
                </a:ln>
                <a:solidFill>
                  <a:sysClr val="windowText" lastClr="000000"/>
                </a:solidFill>
                <a:effectLst/>
                <a:uLnTx/>
                <a:uFillTx/>
                <a:latin typeface="Segoe U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8/10/2023</a:t>
            </a:fld>
            <a:endParaRPr kumimoji="0" lang="en-US" sz="1800" b="0" i="0" u="none" strike="noStrike" kern="0" cap="none" spc="0" normalizeH="0" baseline="0" noProof="0">
              <a:ln>
                <a:noFill/>
              </a:ln>
              <a:solidFill>
                <a:sysClr val="windowText" lastClr="000000"/>
              </a:solidFill>
              <a:effectLst/>
              <a:uLnTx/>
              <a:uFillTx/>
              <a:latin typeface="Segoe UI"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latin typeface="Segoe U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800" b="0" i="0" u="none" strike="noStrike" kern="0" cap="none" spc="0" normalizeH="0" baseline="0" noProof="0">
              <a:ln>
                <a:noFill/>
              </a:ln>
              <a:solidFill>
                <a:sysClr val="windowText" lastClr="000000"/>
              </a:solidFill>
              <a:effectLst/>
              <a:uLnTx/>
              <a:uFillTx/>
              <a:latin typeface="Segoe UI" pitchFamily="34" charset="0"/>
              <a:ea typeface="+mn-ea"/>
              <a:cs typeface="+mn-cs"/>
            </a:endParaRPr>
          </a:p>
        </p:txBody>
      </p:sp>
    </p:spTree>
    <p:extLst>
      <p:ext uri="{BB962C8B-B14F-4D97-AF65-F5344CB8AC3E}">
        <p14:creationId xmlns:p14="http://schemas.microsoft.com/office/powerpoint/2010/main" val="453545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7A0BD65F-9C41-420A-BE7E-537C36376060}" type="slidenum">
              <a:rPr lang="en-AU" smtClean="0"/>
              <a:t>8</a:t>
            </a:fld>
            <a:endParaRPr lang="en-AU"/>
          </a:p>
        </p:txBody>
      </p:sp>
    </p:spTree>
    <p:extLst>
      <p:ext uri="{BB962C8B-B14F-4D97-AF65-F5344CB8AC3E}">
        <p14:creationId xmlns:p14="http://schemas.microsoft.com/office/powerpoint/2010/main" val="241637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7A0BD65F-9C41-420A-BE7E-537C36376060}" type="slidenum">
              <a:rPr lang="en-AU" smtClean="0"/>
              <a:t>9</a:t>
            </a:fld>
            <a:endParaRPr lang="en-AU"/>
          </a:p>
        </p:txBody>
      </p:sp>
    </p:spTree>
    <p:extLst>
      <p:ext uri="{BB962C8B-B14F-4D97-AF65-F5344CB8AC3E}">
        <p14:creationId xmlns:p14="http://schemas.microsoft.com/office/powerpoint/2010/main" val="31798689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7A0BD65F-9C41-420A-BE7E-537C36376060}" type="slidenum">
              <a:rPr lang="en-AU" smtClean="0"/>
              <a:t>11</a:t>
            </a:fld>
            <a:endParaRPr lang="en-AU"/>
          </a:p>
        </p:txBody>
      </p:sp>
    </p:spTree>
    <p:extLst>
      <p:ext uri="{BB962C8B-B14F-4D97-AF65-F5344CB8AC3E}">
        <p14:creationId xmlns:p14="http://schemas.microsoft.com/office/powerpoint/2010/main" val="807038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7A0BD65F-9C41-420A-BE7E-537C36376060}" type="slidenum">
              <a:rPr lang="en-AU" smtClean="0"/>
              <a:t>12</a:t>
            </a:fld>
            <a:endParaRPr lang="en-AU"/>
          </a:p>
        </p:txBody>
      </p:sp>
    </p:spTree>
    <p:extLst>
      <p:ext uri="{BB962C8B-B14F-4D97-AF65-F5344CB8AC3E}">
        <p14:creationId xmlns:p14="http://schemas.microsoft.com/office/powerpoint/2010/main" val="3811661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65125" y="579598"/>
            <a:ext cx="9144000" cy="2849402"/>
          </a:xfrm>
        </p:spPr>
        <p:txBody>
          <a:bodyPr anchor="b"/>
          <a:lstStyle>
            <a:lvl1pPr algn="l">
              <a:defRPr sz="6000"/>
            </a:lvl1pPr>
          </a:lstStyle>
          <a:p>
            <a:r>
              <a:rPr lang="en-US"/>
              <a:t>Click to edit Master title style</a:t>
            </a:r>
          </a:p>
        </p:txBody>
      </p:sp>
      <p:sp>
        <p:nvSpPr>
          <p:cNvPr id="3" name="Subtitle 2"/>
          <p:cNvSpPr>
            <a:spLocks noGrp="1"/>
          </p:cNvSpPr>
          <p:nvPr>
            <p:ph type="subTitle" idx="1"/>
          </p:nvPr>
        </p:nvSpPr>
        <p:spPr>
          <a:xfrm>
            <a:off x="365125" y="3524092"/>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414620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252846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9259D6-2FA5-4A95-8A1F-FD51B699EC9D}" type="datetimeFigureOut">
              <a:rPr lang="en-US" smtClean="0"/>
              <a:t>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B486DF-6949-4BB4-B96C-A5866811D209}" type="slidenum">
              <a:rPr lang="en-US" smtClean="0"/>
              <a:t>‹#›</a:t>
            </a:fld>
            <a:endParaRPr lang="en-US"/>
          </a:p>
        </p:txBody>
      </p:sp>
    </p:spTree>
    <p:extLst>
      <p:ext uri="{BB962C8B-B14F-4D97-AF65-F5344CB8AC3E}">
        <p14:creationId xmlns:p14="http://schemas.microsoft.com/office/powerpoint/2010/main" val="32458288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39259D6-2FA5-4A95-8A1F-FD51B699EC9D}" type="datetimeFigureOut">
              <a:rPr lang="en-US" smtClean="0"/>
              <a:t>8/10/2023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B486DF-6949-4BB4-B96C-A5866811D209}" type="slidenum">
              <a:rPr lang="en-US" smtClean="0"/>
              <a:t>‹#›</a:t>
            </a:fld>
            <a:endParaRPr lang="en-US"/>
          </a:p>
        </p:txBody>
      </p:sp>
    </p:spTree>
    <p:extLst>
      <p:ext uri="{BB962C8B-B14F-4D97-AF65-F5344CB8AC3E}">
        <p14:creationId xmlns:p14="http://schemas.microsoft.com/office/powerpoint/2010/main" val="13927617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39259D6-2FA5-4A95-8A1F-FD51B699EC9D}" type="datetimeFigureOut">
              <a:rPr lang="en-US" smtClean="0"/>
              <a:t>8/10/2023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B486DF-6949-4BB4-B96C-A5866811D209}" type="slidenum">
              <a:rPr lang="en-US" smtClean="0"/>
              <a:t>‹#›</a:t>
            </a:fld>
            <a:endParaRPr lang="en-US"/>
          </a:p>
        </p:txBody>
      </p:sp>
    </p:spTree>
    <p:extLst>
      <p:ext uri="{BB962C8B-B14F-4D97-AF65-F5344CB8AC3E}">
        <p14:creationId xmlns:p14="http://schemas.microsoft.com/office/powerpoint/2010/main" val="2976500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41663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8957441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9259D6-2FA5-4A95-8A1F-FD51B699EC9D}" type="datetimeFigureOut">
              <a:rPr lang="en-US" smtClean="0"/>
              <a:t>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B486DF-6949-4BB4-B96C-A5866811D209}" type="slidenum">
              <a:rPr lang="en-US" smtClean="0"/>
              <a:t>‹#›</a:t>
            </a:fld>
            <a:endParaRPr lang="en-US"/>
          </a:p>
        </p:txBody>
      </p:sp>
    </p:spTree>
    <p:extLst>
      <p:ext uri="{BB962C8B-B14F-4D97-AF65-F5344CB8AC3E}">
        <p14:creationId xmlns:p14="http://schemas.microsoft.com/office/powerpoint/2010/main" val="221199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39259D6-2FA5-4A95-8A1F-FD51B699EC9D}" type="datetimeFigureOut">
              <a:rPr lang="en-US" smtClean="0"/>
              <a:t>8/10/2023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B486DF-6949-4BB4-B96C-A5866811D209}" type="slidenum">
              <a:rPr lang="en-US" smtClean="0"/>
              <a:t>‹#›</a:t>
            </a:fld>
            <a:endParaRPr lang="en-US"/>
          </a:p>
        </p:txBody>
      </p:sp>
    </p:spTree>
    <p:extLst>
      <p:ext uri="{BB962C8B-B14F-4D97-AF65-F5344CB8AC3E}">
        <p14:creationId xmlns:p14="http://schemas.microsoft.com/office/powerpoint/2010/main" val="37638539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39259D6-2FA5-4A95-8A1F-FD51B699EC9D}" type="datetimeFigureOut">
              <a:rPr lang="en-US" smtClean="0"/>
              <a:t>8/10/2023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B486DF-6949-4BB4-B96C-A5866811D209}" type="slidenum">
              <a:rPr lang="en-US" smtClean="0"/>
              <a:t>‹#›</a:t>
            </a:fld>
            <a:endParaRPr lang="en-US"/>
          </a:p>
        </p:txBody>
      </p:sp>
    </p:spTree>
    <p:extLst>
      <p:ext uri="{BB962C8B-B14F-4D97-AF65-F5344CB8AC3E}">
        <p14:creationId xmlns:p14="http://schemas.microsoft.com/office/powerpoint/2010/main" val="29046749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4880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620000" cy="1325563"/>
          </a:xfrm>
        </p:spPr>
        <p:txBody>
          <a:bodyPr/>
          <a:lstStyle/>
          <a:p>
            <a:r>
              <a:rPr lang="en-US"/>
              <a:t>Click to edit Master title style</a:t>
            </a:r>
          </a:p>
        </p:txBody>
      </p:sp>
      <p:sp>
        <p:nvSpPr>
          <p:cNvPr id="3" name="Content Placeholder 2"/>
          <p:cNvSpPr>
            <a:spLocks noGrp="1"/>
          </p:cNvSpPr>
          <p:nvPr>
            <p:ph idx="1"/>
          </p:nvPr>
        </p:nvSpPr>
        <p:spPr>
          <a:xfrm>
            <a:off x="838200" y="1825625"/>
            <a:ext cx="7620000" cy="38334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04810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63BB54-313E-42ED-A3F6-B530A0F8BA58}" type="datetimeFigureOut">
              <a:rPr lang="en-AU" smtClean="0"/>
              <a:t>10/08/2023</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864E80D7-B12C-4355-91C8-B2B6581AE6CE}" type="slidenum">
              <a:rPr lang="en-AU" smtClean="0"/>
              <a:t>‹#›</a:t>
            </a:fld>
            <a:endParaRPr lang="en-AU"/>
          </a:p>
        </p:txBody>
      </p:sp>
    </p:spTree>
    <p:extLst>
      <p:ext uri="{BB962C8B-B14F-4D97-AF65-F5344CB8AC3E}">
        <p14:creationId xmlns:p14="http://schemas.microsoft.com/office/powerpoint/2010/main" val="2425798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E63BB54-313E-42ED-A3F6-B530A0F8BA58}" type="datetimeFigureOut">
              <a:rPr lang="en-AU" smtClean="0"/>
              <a:t>10/08/2023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64E80D7-B12C-4355-91C8-B2B6581AE6CE}" type="slidenum">
              <a:rPr lang="en-AU" smtClean="0"/>
              <a:t>‹#›</a:t>
            </a:fld>
            <a:endParaRPr lang="en-AU"/>
          </a:p>
        </p:txBody>
      </p:sp>
    </p:spTree>
    <p:extLst>
      <p:ext uri="{BB962C8B-B14F-4D97-AF65-F5344CB8AC3E}">
        <p14:creationId xmlns:p14="http://schemas.microsoft.com/office/powerpoint/2010/main" val="1269684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160750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9259D6-2FA5-4A95-8A1F-FD51B699EC9D}" type="datetimeFigureOut">
              <a:rPr lang="en-US" smtClean="0"/>
              <a:t>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B486DF-6949-4BB4-B96C-A5866811D209}" type="slidenum">
              <a:rPr lang="en-US" smtClean="0"/>
              <a:t>‹#›</a:t>
            </a:fld>
            <a:endParaRPr lang="en-US"/>
          </a:p>
        </p:txBody>
      </p:sp>
    </p:spTree>
    <p:extLst>
      <p:ext uri="{BB962C8B-B14F-4D97-AF65-F5344CB8AC3E}">
        <p14:creationId xmlns:p14="http://schemas.microsoft.com/office/powerpoint/2010/main" val="2254607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39259D6-2FA5-4A95-8A1F-FD51B699EC9D}" type="datetimeFigureOut">
              <a:rPr lang="en-US" smtClean="0"/>
              <a:t>8/10/2023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B486DF-6949-4BB4-B96C-A5866811D209}" type="slidenum">
              <a:rPr lang="en-US" smtClean="0"/>
              <a:t>‹#›</a:t>
            </a:fld>
            <a:endParaRPr lang="en-US"/>
          </a:p>
        </p:txBody>
      </p:sp>
    </p:spTree>
    <p:extLst>
      <p:ext uri="{BB962C8B-B14F-4D97-AF65-F5344CB8AC3E}">
        <p14:creationId xmlns:p14="http://schemas.microsoft.com/office/powerpoint/2010/main" val="3722174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39259D6-2FA5-4A95-8A1F-FD51B699EC9D}" type="datetimeFigureOut">
              <a:rPr lang="en-US" smtClean="0"/>
              <a:t>8/10/2023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B486DF-6949-4BB4-B96C-A5866811D209}" type="slidenum">
              <a:rPr lang="en-US" smtClean="0"/>
              <a:t>‹#›</a:t>
            </a:fld>
            <a:endParaRPr lang="en-US"/>
          </a:p>
        </p:txBody>
      </p:sp>
    </p:spTree>
    <p:extLst>
      <p:ext uri="{BB962C8B-B14F-4D97-AF65-F5344CB8AC3E}">
        <p14:creationId xmlns:p14="http://schemas.microsoft.com/office/powerpoint/2010/main" val="2368786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8604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1.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3.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4.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Untitled1"/>
          <p:cNvPicPr/>
          <p:nvPr/>
        </p:nvPicPr>
        <p:blipFill>
          <a:blip r:embed="rId6">
            <a:extLst>
              <a:ext uri="{28A0092B-C50C-407E-A947-70E740481C1C}">
                <a14:useLocalDpi xmlns:a14="http://schemas.microsoft.com/office/drawing/2010/main" val="0"/>
              </a:ext>
            </a:extLst>
          </a:blip>
          <a:srcRect l="5127" t="12209" r="22987" b="2602"/>
          <a:stretch>
            <a:fillRect/>
          </a:stretch>
        </p:blipFill>
        <p:spPr bwMode="auto">
          <a:xfrm>
            <a:off x="8599054" y="1"/>
            <a:ext cx="3592945" cy="3703781"/>
          </a:xfrm>
          <a:prstGeom prst="rect">
            <a:avLst/>
          </a:prstGeom>
          <a:noFill/>
          <a:ln>
            <a:noFill/>
          </a:ln>
          <a:effectLst/>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383349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Untitled"/>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2460" y="5567996"/>
            <a:ext cx="4740275" cy="1159827"/>
          </a:xfrm>
          <a:prstGeom prst="rect">
            <a:avLst/>
          </a:prstGeom>
          <a:noFill/>
          <a:ln>
            <a:noFill/>
          </a:ln>
          <a:effectLst/>
        </p:spPr>
      </p:pic>
      <p:pic>
        <p:nvPicPr>
          <p:cNvPr id="4" name="Picture 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642762" y="5849514"/>
            <a:ext cx="2096793" cy="687913"/>
          </a:xfrm>
          <a:prstGeom prst="rect">
            <a:avLst/>
          </a:prstGeom>
        </p:spPr>
      </p:pic>
    </p:spTree>
    <p:extLst>
      <p:ext uri="{BB962C8B-B14F-4D97-AF65-F5344CB8AC3E}">
        <p14:creationId xmlns:p14="http://schemas.microsoft.com/office/powerpoint/2010/main" val="220038582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700" r:id="rId3"/>
    <p:sldLayoutId id="2147483701" r:id="rId4"/>
  </p:sldLayoutIdLst>
  <p:txStyles>
    <p:titleStyle>
      <a:lvl1pPr algn="l" defTabSz="914400" rtl="0" eaLnBrk="1" latinLnBrk="0" hangingPunct="1">
        <a:lnSpc>
          <a:spcPct val="90000"/>
        </a:lnSpc>
        <a:spcBef>
          <a:spcPct val="0"/>
        </a:spcBef>
        <a:buNone/>
        <a:defRPr sz="4400" b="0" i="0" u="none" kern="1200">
          <a:solidFill>
            <a:schemeClr val="tx1"/>
          </a:solidFill>
          <a:latin typeface="Arial Black" panose="020B0A040201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9259D6-2FA5-4A95-8A1F-FD51B699EC9D}" type="datetimeFigureOut">
              <a:rPr lang="en-US" smtClean="0"/>
              <a:t>8/10/2023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B486DF-6949-4BB4-B96C-A5866811D209}" type="slidenum">
              <a:rPr lang="en-US" smtClean="0"/>
              <a:t>‹#›</a:t>
            </a:fld>
            <a:endParaRPr lang="en-US"/>
          </a:p>
        </p:txBody>
      </p:sp>
    </p:spTree>
    <p:extLst>
      <p:ext uri="{BB962C8B-B14F-4D97-AF65-F5344CB8AC3E}">
        <p14:creationId xmlns:p14="http://schemas.microsoft.com/office/powerpoint/2010/main" val="2959639897"/>
      </p:ext>
    </p:extLst>
  </p:cSld>
  <p:clrMap bg1="dk1" tx1="lt1" bg2="dk2"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9259D6-2FA5-4A95-8A1F-FD51B699EC9D}" type="datetimeFigureOut">
              <a:rPr lang="en-US" smtClean="0"/>
              <a:t>8/10/2023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B486DF-6949-4BB4-B96C-A5866811D209}" type="slidenum">
              <a:rPr lang="en-US" smtClean="0"/>
              <a:t>‹#›</a:t>
            </a:fld>
            <a:endParaRPr lang="en-US"/>
          </a:p>
        </p:txBody>
      </p:sp>
      <p:pic>
        <p:nvPicPr>
          <p:cNvPr id="7" name="Picture 6" descr="Untitled1"/>
          <p:cNvPicPr/>
          <p:nvPr/>
        </p:nvPicPr>
        <p:blipFill>
          <a:blip r:embed="rId7">
            <a:extLst>
              <a:ext uri="{28A0092B-C50C-407E-A947-70E740481C1C}">
                <a14:useLocalDpi xmlns:a14="http://schemas.microsoft.com/office/drawing/2010/main" val="0"/>
              </a:ext>
            </a:extLst>
          </a:blip>
          <a:srcRect l="5127" t="12209" r="22987" b="2602"/>
          <a:stretch>
            <a:fillRect/>
          </a:stretch>
        </p:blipFill>
        <p:spPr bwMode="auto">
          <a:xfrm>
            <a:off x="10906124" y="0"/>
            <a:ext cx="1285875" cy="1323975"/>
          </a:xfrm>
          <a:prstGeom prst="rect">
            <a:avLst/>
          </a:prstGeom>
          <a:noFill/>
          <a:ln>
            <a:noFill/>
          </a:ln>
          <a:effectLst/>
        </p:spPr>
      </p:pic>
    </p:spTree>
    <p:extLst>
      <p:ext uri="{BB962C8B-B14F-4D97-AF65-F5344CB8AC3E}">
        <p14:creationId xmlns:p14="http://schemas.microsoft.com/office/powerpoint/2010/main" val="1798971302"/>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9259D6-2FA5-4A95-8A1F-FD51B699EC9D}" type="datetimeFigureOut">
              <a:rPr lang="en-US" smtClean="0"/>
              <a:t>8/10/2023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B486DF-6949-4BB4-B96C-A5866811D209}" type="slidenum">
              <a:rPr lang="en-US" smtClean="0"/>
              <a:t>‹#›</a:t>
            </a:fld>
            <a:endParaRPr lang="en-US"/>
          </a:p>
        </p:txBody>
      </p:sp>
    </p:spTree>
    <p:extLst>
      <p:ext uri="{BB962C8B-B14F-4D97-AF65-F5344CB8AC3E}">
        <p14:creationId xmlns:p14="http://schemas.microsoft.com/office/powerpoint/2010/main" val="4142409878"/>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svg"/></Relationships>
</file>

<file path=ppt/slides/_rels/slide13.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53.png"/><Relationship Id="rId1" Type="http://schemas.openxmlformats.org/officeDocument/2006/relationships/slideLayout" Target="../slideLayouts/slideLayout11.xml"/><Relationship Id="rId4" Type="http://schemas.openxmlformats.org/officeDocument/2006/relationships/image" Target="../media/image55.png"/></Relationships>
</file>

<file path=ppt/slides/_rels/slide14.xml.rels><?xml version="1.0" encoding="UTF-8" standalone="yes"?>
<Relationships xmlns="http://schemas.openxmlformats.org/package/2006/relationships"><Relationship Id="rId3" Type="http://schemas.openxmlformats.org/officeDocument/2006/relationships/image" Target="../media/image57.svg"/><Relationship Id="rId2" Type="http://schemas.openxmlformats.org/officeDocument/2006/relationships/image" Target="../media/image56.png"/><Relationship Id="rId1" Type="http://schemas.openxmlformats.org/officeDocument/2006/relationships/slideLayout" Target="../slideLayouts/slideLayout11.xml"/><Relationship Id="rId6" Type="http://schemas.openxmlformats.org/officeDocument/2006/relationships/image" Target="../media/image58.jpeg"/><Relationship Id="rId5" Type="http://schemas.openxmlformats.org/officeDocument/2006/relationships/image" Target="../media/image54.svg"/><Relationship Id="rId4" Type="http://schemas.openxmlformats.org/officeDocument/2006/relationships/image" Target="../media/image53.png"/></Relationships>
</file>

<file path=ppt/slides/_rels/slide15.xml.rels><?xml version="1.0" encoding="UTF-8" standalone="yes"?>
<Relationships xmlns="http://schemas.openxmlformats.org/package/2006/relationships"><Relationship Id="rId3" Type="http://schemas.openxmlformats.org/officeDocument/2006/relationships/image" Target="../media/image60.svg"/><Relationship Id="rId2" Type="http://schemas.openxmlformats.org/officeDocument/2006/relationships/image" Target="../media/image59.png"/><Relationship Id="rId1" Type="http://schemas.openxmlformats.org/officeDocument/2006/relationships/slideLayout" Target="../slideLayouts/slideLayout5.xml"/><Relationship Id="rId5" Type="http://schemas.openxmlformats.org/officeDocument/2006/relationships/image" Target="../media/image63.svg"/><Relationship Id="rId4" Type="http://schemas.openxmlformats.org/officeDocument/2006/relationships/image" Target="../media/image62.png"/></Relationships>
</file>

<file path=ppt/slides/_rels/slide1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8" Type="http://schemas.openxmlformats.org/officeDocument/2006/relationships/image" Target="../media/image69.svg"/><Relationship Id="rId3" Type="http://schemas.openxmlformats.org/officeDocument/2006/relationships/image" Target="../media/image49.png"/><Relationship Id="rId7" Type="http://schemas.openxmlformats.org/officeDocument/2006/relationships/image" Target="../media/image68.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67.svg"/><Relationship Id="rId5" Type="http://schemas.openxmlformats.org/officeDocument/2006/relationships/image" Target="../media/image66.png"/><Relationship Id="rId4" Type="http://schemas.openxmlformats.org/officeDocument/2006/relationships/image" Target="../media/image50.svg"/></Relationships>
</file>

<file path=ppt/slides/_rels/slide19.xml.rels><?xml version="1.0" encoding="UTF-8" standalone="yes"?>
<Relationships xmlns="http://schemas.openxmlformats.org/package/2006/relationships"><Relationship Id="rId3" Type="http://schemas.openxmlformats.org/officeDocument/2006/relationships/image" Target="../media/image72.svg"/><Relationship Id="rId2" Type="http://schemas.openxmlformats.org/officeDocument/2006/relationships/image" Target="../media/image71.png"/><Relationship Id="rId1" Type="http://schemas.openxmlformats.org/officeDocument/2006/relationships/slideLayout" Target="../slideLayouts/slideLayout11.xml"/><Relationship Id="rId5" Type="http://schemas.openxmlformats.org/officeDocument/2006/relationships/image" Target="../media/image74.svg"/><Relationship Id="rId4" Type="http://schemas.openxmlformats.org/officeDocument/2006/relationships/image" Target="../media/image73.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70.png"/><Relationship Id="rId18" Type="http://schemas.openxmlformats.org/officeDocument/2006/relationships/slide" Target="slide18.xml"/><Relationship Id="rId26" Type="http://schemas.openxmlformats.org/officeDocument/2006/relationships/image" Target="../media/image12.png"/><Relationship Id="rId3" Type="http://schemas.openxmlformats.org/officeDocument/2006/relationships/slide" Target="slide3.xml"/><Relationship Id="rId21" Type="http://schemas.openxmlformats.org/officeDocument/2006/relationships/slide" Target="slide22.xml"/><Relationship Id="rId7" Type="http://schemas.openxmlformats.org/officeDocument/2006/relationships/image" Target="../media/image50.png"/><Relationship Id="rId12" Type="http://schemas.openxmlformats.org/officeDocument/2006/relationships/slide" Target="slide12.xml"/><Relationship Id="rId17" Type="http://schemas.openxmlformats.org/officeDocument/2006/relationships/image" Target="../media/image9.png"/><Relationship Id="rId25" Type="http://schemas.openxmlformats.org/officeDocument/2006/relationships/image" Target="../media/image110.png"/><Relationship Id="rId2" Type="http://schemas.openxmlformats.org/officeDocument/2006/relationships/image" Target="../media/image4.png"/><Relationship Id="rId16" Type="http://schemas.openxmlformats.org/officeDocument/2006/relationships/image" Target="../media/image80.png"/><Relationship Id="rId20" Type="http://schemas.openxmlformats.org/officeDocument/2006/relationships/image" Target="../media/image10.png"/><Relationship Id="rId1" Type="http://schemas.openxmlformats.org/officeDocument/2006/relationships/slideLayout" Target="../slideLayouts/slideLayout19.xml"/><Relationship Id="rId6" Type="http://schemas.openxmlformats.org/officeDocument/2006/relationships/slide" Target="slide5.xml"/><Relationship Id="rId11" Type="http://schemas.openxmlformats.org/officeDocument/2006/relationships/image" Target="../media/image7.png"/><Relationship Id="rId24" Type="http://schemas.openxmlformats.org/officeDocument/2006/relationships/slide" Target="slide26.xml"/><Relationship Id="rId5" Type="http://schemas.openxmlformats.org/officeDocument/2006/relationships/image" Target="../media/image5.png"/><Relationship Id="rId15" Type="http://schemas.openxmlformats.org/officeDocument/2006/relationships/slide" Target="slide15.xml"/><Relationship Id="rId23" Type="http://schemas.openxmlformats.org/officeDocument/2006/relationships/image" Target="../media/image11.png"/><Relationship Id="rId28" Type="http://schemas.openxmlformats.org/officeDocument/2006/relationships/image" Target="../media/image12.png"/><Relationship Id="rId10" Type="http://schemas.openxmlformats.org/officeDocument/2006/relationships/image" Target="../media/image61.png"/><Relationship Id="rId19" Type="http://schemas.openxmlformats.org/officeDocument/2006/relationships/image" Target="../media/image90.png"/><Relationship Id="rId4" Type="http://schemas.openxmlformats.org/officeDocument/2006/relationships/image" Target="../media/image40.png"/><Relationship Id="rId9" Type="http://schemas.openxmlformats.org/officeDocument/2006/relationships/slide" Target="slide9.xml"/><Relationship Id="rId14" Type="http://schemas.openxmlformats.org/officeDocument/2006/relationships/image" Target="../media/image8.png"/><Relationship Id="rId22" Type="http://schemas.openxmlformats.org/officeDocument/2006/relationships/image" Target="../media/image101.png"/><Relationship Id="rId27" Type="http://schemas.openxmlformats.org/officeDocument/2006/relationships/slide" Target="slide30.xml"/></Relationships>
</file>

<file path=ppt/slides/_rels/slide20.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5.png"/><Relationship Id="rId7" Type="http://schemas.openxmlformats.org/officeDocument/2006/relationships/image" Target="../media/image79.pn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21.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85.svg"/></Relationships>
</file>

<file path=ppt/slides/_rels/slide23.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12.xml"/><Relationship Id="rId4" Type="http://schemas.openxmlformats.org/officeDocument/2006/relationships/image" Target="../media/image89.png"/></Relationships>
</file>

<file path=ppt/slides/_rels/slide25.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93.svg"/><Relationship Id="rId2" Type="http://schemas.openxmlformats.org/officeDocument/2006/relationships/image" Target="../media/image92.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94.png"/><Relationship Id="rId7" Type="http://schemas.openxmlformats.org/officeDocument/2006/relationships/image" Target="../media/image98.svg"/><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image" Target="../media/image97.png"/><Relationship Id="rId11" Type="http://schemas.openxmlformats.org/officeDocument/2006/relationships/image" Target="../media/image103.svg"/><Relationship Id="rId5" Type="http://schemas.openxmlformats.org/officeDocument/2006/relationships/image" Target="../media/image96.svg"/><Relationship Id="rId10" Type="http://schemas.openxmlformats.org/officeDocument/2006/relationships/image" Target="../media/image102.png"/><Relationship Id="rId4" Type="http://schemas.openxmlformats.org/officeDocument/2006/relationships/image" Target="../media/image95.png"/><Relationship Id="rId9" Type="http://schemas.openxmlformats.org/officeDocument/2006/relationships/image" Target="../media/image100.svg"/></Relationships>
</file>

<file path=ppt/slides/_rels/slide28.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4.sv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22.sv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5.xml"/><Relationship Id="rId7" Type="http://schemas.openxmlformats.org/officeDocument/2006/relationships/image" Target="../media/image17.png"/><Relationship Id="rId2" Type="http://schemas.openxmlformats.org/officeDocument/2006/relationships/slideLayout" Target="../slideLayouts/slideLayout11.xml"/><Relationship Id="rId1" Type="http://schemas.openxmlformats.org/officeDocument/2006/relationships/tags" Target="../tags/tag2.xml"/><Relationship Id="rId6" Type="http://schemas.openxmlformats.org/officeDocument/2006/relationships/image" Target="../media/image18.png"/><Relationship Id="rId5" Type="http://schemas.openxmlformats.org/officeDocument/2006/relationships/image" Target="../media/image23.png"/><Relationship Id="rId4" Type="http://schemas.openxmlformats.org/officeDocument/2006/relationships/customXml" Target="../ink/ink1.xml"/></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36.svg"/><Relationship Id="rId18" Type="http://schemas.openxmlformats.org/officeDocument/2006/relationships/image" Target="../media/image41.png"/><Relationship Id="rId3" Type="http://schemas.openxmlformats.org/officeDocument/2006/relationships/image" Target="../media/image26.png"/><Relationship Id="rId21" Type="http://schemas.openxmlformats.org/officeDocument/2006/relationships/image" Target="../media/image44.svg"/><Relationship Id="rId7" Type="http://schemas.openxmlformats.org/officeDocument/2006/relationships/image" Target="../media/image30.png"/><Relationship Id="rId12" Type="http://schemas.openxmlformats.org/officeDocument/2006/relationships/image" Target="../media/image35.png"/><Relationship Id="rId17" Type="http://schemas.openxmlformats.org/officeDocument/2006/relationships/image" Target="../media/image40.svg"/><Relationship Id="rId2" Type="http://schemas.openxmlformats.org/officeDocument/2006/relationships/notesSlide" Target="../notesSlides/notesSlide6.xml"/><Relationship Id="rId16" Type="http://schemas.openxmlformats.org/officeDocument/2006/relationships/image" Target="../media/image39.png"/><Relationship Id="rId20" Type="http://schemas.openxmlformats.org/officeDocument/2006/relationships/image" Target="../media/image43.png"/><Relationship Id="rId1" Type="http://schemas.openxmlformats.org/officeDocument/2006/relationships/slideLayout" Target="../slideLayouts/slideLayout11.xml"/><Relationship Id="rId6" Type="http://schemas.openxmlformats.org/officeDocument/2006/relationships/image" Target="../media/image29.svg"/><Relationship Id="rId11" Type="http://schemas.openxmlformats.org/officeDocument/2006/relationships/image" Target="../media/image34.svg"/><Relationship Id="rId5" Type="http://schemas.openxmlformats.org/officeDocument/2006/relationships/image" Target="../media/image28.png"/><Relationship Id="rId15" Type="http://schemas.openxmlformats.org/officeDocument/2006/relationships/image" Target="../media/image38.svg"/><Relationship Id="rId10" Type="http://schemas.openxmlformats.org/officeDocument/2006/relationships/image" Target="../media/image33.png"/><Relationship Id="rId19" Type="http://schemas.openxmlformats.org/officeDocument/2006/relationships/image" Target="../media/image42.svg"/><Relationship Id="rId4" Type="http://schemas.openxmlformats.org/officeDocument/2006/relationships/image" Target="../media/image27.svg"/><Relationship Id="rId9" Type="http://schemas.openxmlformats.org/officeDocument/2006/relationships/image" Target="../media/image32.png"/><Relationship Id="rId14" Type="http://schemas.openxmlformats.org/officeDocument/2006/relationships/image" Target="../media/image37.png"/></Relationships>
</file>

<file path=ppt/slides/_rels/slide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4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5125" y="579598"/>
            <a:ext cx="9144000" cy="2944494"/>
          </a:xfrm>
        </p:spPr>
        <p:txBody>
          <a:bodyPr>
            <a:normAutofit/>
          </a:bodyPr>
          <a:lstStyle/>
          <a:p>
            <a:pPr algn="l"/>
            <a:r>
              <a:rPr lang="en-NZ" sz="6600" b="1">
                <a:latin typeface="Arial Black" panose="020B0A04020102020204" pitchFamily="34" charset="0"/>
              </a:rPr>
              <a:t>Microsoft 365</a:t>
            </a:r>
          </a:p>
        </p:txBody>
      </p:sp>
      <p:sp>
        <p:nvSpPr>
          <p:cNvPr id="6" name="Subtitle 5">
            <a:extLst>
              <a:ext uri="{FF2B5EF4-FFF2-40B4-BE49-F238E27FC236}">
                <a16:creationId xmlns:a16="http://schemas.microsoft.com/office/drawing/2014/main" id="{17596212-335E-42CA-91B3-3EF492E7BD19}"/>
              </a:ext>
            </a:extLst>
          </p:cNvPr>
          <p:cNvSpPr>
            <a:spLocks noGrp="1"/>
          </p:cNvSpPr>
          <p:nvPr>
            <p:ph type="subTitle" idx="1"/>
          </p:nvPr>
        </p:nvSpPr>
        <p:spPr/>
        <p:txBody>
          <a:bodyPr>
            <a:normAutofit/>
          </a:bodyPr>
          <a:lstStyle/>
          <a:p>
            <a:pPr algn="l"/>
            <a:r>
              <a:rPr lang="en-NZ" sz="3200">
                <a:latin typeface="Arial" panose="020B0604020202020204" pitchFamily="34" charset="0"/>
                <a:cs typeface="Arial" panose="020B0604020202020204" pitchFamily="34" charset="0"/>
              </a:rPr>
              <a:t>Working with Documents</a:t>
            </a:r>
          </a:p>
        </p:txBody>
      </p:sp>
    </p:spTree>
    <p:extLst>
      <p:ext uri="{BB962C8B-B14F-4D97-AF65-F5344CB8AC3E}">
        <p14:creationId xmlns:p14="http://schemas.microsoft.com/office/powerpoint/2010/main" val="1406548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34A60-C5EA-4EF8-852F-FF4E12124B1A}"/>
              </a:ext>
            </a:extLst>
          </p:cNvPr>
          <p:cNvSpPr>
            <a:spLocks noGrp="1"/>
          </p:cNvSpPr>
          <p:nvPr>
            <p:ph type="title"/>
          </p:nvPr>
        </p:nvSpPr>
        <p:spPr/>
        <p:txBody>
          <a:bodyPr/>
          <a:lstStyle/>
          <a:p>
            <a:r>
              <a:rPr lang="en-NZ"/>
              <a:t>Saving Files</a:t>
            </a:r>
          </a:p>
        </p:txBody>
      </p:sp>
      <p:pic>
        <p:nvPicPr>
          <p:cNvPr id="4" name="Picture 3">
            <a:extLst>
              <a:ext uri="{FF2B5EF4-FFF2-40B4-BE49-F238E27FC236}">
                <a16:creationId xmlns:a16="http://schemas.microsoft.com/office/drawing/2014/main" id="{01DADCEF-5717-4191-9B8B-98CC544EF585}"/>
              </a:ext>
            </a:extLst>
          </p:cNvPr>
          <p:cNvPicPr>
            <a:picLocks noChangeAspect="1"/>
          </p:cNvPicPr>
          <p:nvPr/>
        </p:nvPicPr>
        <p:blipFill>
          <a:blip r:embed="rId2"/>
          <a:stretch>
            <a:fillRect/>
          </a:stretch>
        </p:blipFill>
        <p:spPr>
          <a:xfrm>
            <a:off x="985158" y="1524680"/>
            <a:ext cx="9987643" cy="4719004"/>
          </a:xfrm>
          <a:prstGeom prst="rect">
            <a:avLst/>
          </a:prstGeom>
        </p:spPr>
      </p:pic>
    </p:spTree>
    <p:extLst>
      <p:ext uri="{BB962C8B-B14F-4D97-AF65-F5344CB8AC3E}">
        <p14:creationId xmlns:p14="http://schemas.microsoft.com/office/powerpoint/2010/main" val="12683137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13305B-CBC7-4CBD-AA84-0B9F9A6F9FD1}"/>
              </a:ext>
            </a:extLst>
          </p:cNvPr>
          <p:cNvPicPr>
            <a:picLocks noChangeAspect="1"/>
          </p:cNvPicPr>
          <p:nvPr/>
        </p:nvPicPr>
        <p:blipFill>
          <a:blip r:embed="rId3"/>
          <a:stretch>
            <a:fillRect/>
          </a:stretch>
        </p:blipFill>
        <p:spPr>
          <a:xfrm>
            <a:off x="1263423" y="1456011"/>
            <a:ext cx="9106399" cy="4110937"/>
          </a:xfrm>
          <a:prstGeom prst="rect">
            <a:avLst/>
          </a:prstGeom>
        </p:spPr>
      </p:pic>
      <p:sp>
        <p:nvSpPr>
          <p:cNvPr id="2" name="Title 1">
            <a:extLst>
              <a:ext uri="{FF2B5EF4-FFF2-40B4-BE49-F238E27FC236}">
                <a16:creationId xmlns:a16="http://schemas.microsoft.com/office/drawing/2014/main" id="{49BF97DD-DA0F-469A-A819-0D07D216827B}"/>
              </a:ext>
            </a:extLst>
          </p:cNvPr>
          <p:cNvSpPr>
            <a:spLocks noGrp="1"/>
          </p:cNvSpPr>
          <p:nvPr>
            <p:ph type="title"/>
          </p:nvPr>
        </p:nvSpPr>
        <p:spPr/>
        <p:txBody>
          <a:bodyPr/>
          <a:lstStyle/>
          <a:p>
            <a:r>
              <a:rPr lang="en-NZ"/>
              <a:t>AutoSave</a:t>
            </a:r>
          </a:p>
        </p:txBody>
      </p:sp>
      <p:sp>
        <p:nvSpPr>
          <p:cNvPr id="9" name="Arrow: Right 8">
            <a:extLst>
              <a:ext uri="{FF2B5EF4-FFF2-40B4-BE49-F238E27FC236}">
                <a16:creationId xmlns:a16="http://schemas.microsoft.com/office/drawing/2014/main" id="{458AC706-7097-4A2F-9EB9-4C28D686CC22}"/>
              </a:ext>
            </a:extLst>
          </p:cNvPr>
          <p:cNvSpPr/>
          <p:nvPr/>
        </p:nvSpPr>
        <p:spPr>
          <a:xfrm rot="10800000">
            <a:off x="2671264" y="1458967"/>
            <a:ext cx="966952" cy="2942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Arrow: Right 10">
            <a:extLst>
              <a:ext uri="{FF2B5EF4-FFF2-40B4-BE49-F238E27FC236}">
                <a16:creationId xmlns:a16="http://schemas.microsoft.com/office/drawing/2014/main" id="{EE1B9A3A-4166-4CE9-9EFF-3B79C8CB7EE6}"/>
              </a:ext>
            </a:extLst>
          </p:cNvPr>
          <p:cNvSpPr/>
          <p:nvPr/>
        </p:nvSpPr>
        <p:spPr>
          <a:xfrm rot="10800000">
            <a:off x="7706232" y="3799255"/>
            <a:ext cx="966952" cy="2942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833030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righ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168BE-16C0-469C-B4D4-D42D6F9ABC10}"/>
              </a:ext>
            </a:extLst>
          </p:cNvPr>
          <p:cNvSpPr>
            <a:spLocks noGrp="1"/>
          </p:cNvSpPr>
          <p:nvPr>
            <p:ph type="ctrTitle"/>
          </p:nvPr>
        </p:nvSpPr>
        <p:spPr/>
        <p:txBody>
          <a:bodyPr anchor="ctr">
            <a:normAutofit/>
          </a:bodyPr>
          <a:lstStyle/>
          <a:p>
            <a:r>
              <a:rPr lang="en-NZ" sz="7200"/>
              <a:t>Finding Documents</a:t>
            </a:r>
          </a:p>
        </p:txBody>
      </p:sp>
      <p:grpSp>
        <p:nvGrpSpPr>
          <p:cNvPr id="3" name="Group 2">
            <a:extLst>
              <a:ext uri="{FF2B5EF4-FFF2-40B4-BE49-F238E27FC236}">
                <a16:creationId xmlns:a16="http://schemas.microsoft.com/office/drawing/2014/main" id="{94D8A99D-0824-4337-BF2E-F5B79A1D58C1}"/>
              </a:ext>
            </a:extLst>
          </p:cNvPr>
          <p:cNvGrpSpPr/>
          <p:nvPr/>
        </p:nvGrpSpPr>
        <p:grpSpPr>
          <a:xfrm>
            <a:off x="4682358" y="3509963"/>
            <a:ext cx="2984938" cy="2356944"/>
            <a:chOff x="4377559" y="3678238"/>
            <a:chExt cx="2984938" cy="2356944"/>
          </a:xfrm>
        </p:grpSpPr>
        <p:pic>
          <p:nvPicPr>
            <p:cNvPr id="6" name="Graphic 5" descr="Document">
              <a:extLst>
                <a:ext uri="{FF2B5EF4-FFF2-40B4-BE49-F238E27FC236}">
                  <a16:creationId xmlns:a16="http://schemas.microsoft.com/office/drawing/2014/main" id="{D25A3214-3C8E-4864-A546-1CFEE2B2EC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77559" y="3678238"/>
              <a:ext cx="1571296" cy="1571296"/>
            </a:xfrm>
            <a:prstGeom prst="rect">
              <a:avLst/>
            </a:prstGeom>
          </p:spPr>
        </p:pic>
        <p:pic>
          <p:nvPicPr>
            <p:cNvPr id="7" name="Graphic 6" descr="Magnifying glass with solid fill">
              <a:extLst>
                <a:ext uri="{FF2B5EF4-FFF2-40B4-BE49-F238E27FC236}">
                  <a16:creationId xmlns:a16="http://schemas.microsoft.com/office/drawing/2014/main" id="{1FEB102B-3357-4EE1-973A-F71A6D41629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5791201" y="4463886"/>
              <a:ext cx="1571296" cy="1571296"/>
            </a:xfrm>
            <a:prstGeom prst="rect">
              <a:avLst/>
            </a:prstGeom>
          </p:spPr>
        </p:pic>
      </p:grpSp>
    </p:spTree>
    <p:extLst>
      <p:ext uri="{BB962C8B-B14F-4D97-AF65-F5344CB8AC3E}">
        <p14:creationId xmlns:p14="http://schemas.microsoft.com/office/powerpoint/2010/main" val="2558402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B40EB-C11A-45F4-9F4D-72B4B6F36490}"/>
              </a:ext>
            </a:extLst>
          </p:cNvPr>
          <p:cNvSpPr>
            <a:spLocks noGrp="1"/>
          </p:cNvSpPr>
          <p:nvPr>
            <p:ph type="title"/>
          </p:nvPr>
        </p:nvSpPr>
        <p:spPr/>
        <p:txBody>
          <a:bodyPr/>
          <a:lstStyle/>
          <a:p>
            <a:r>
              <a:rPr lang="en-US"/>
              <a:t>Finding Files in Teams</a:t>
            </a:r>
            <a:endParaRPr lang="en-NZ"/>
          </a:p>
        </p:txBody>
      </p:sp>
      <p:sp>
        <p:nvSpPr>
          <p:cNvPr id="3" name="Content Placeholder 2">
            <a:extLst>
              <a:ext uri="{FF2B5EF4-FFF2-40B4-BE49-F238E27FC236}">
                <a16:creationId xmlns:a16="http://schemas.microsoft.com/office/drawing/2014/main" id="{8C1BAA5D-6140-46B5-8520-22AF6FD5B644}"/>
              </a:ext>
            </a:extLst>
          </p:cNvPr>
          <p:cNvSpPr>
            <a:spLocks noGrp="1"/>
          </p:cNvSpPr>
          <p:nvPr>
            <p:ph idx="1"/>
          </p:nvPr>
        </p:nvSpPr>
        <p:spPr/>
        <p:txBody>
          <a:bodyPr/>
          <a:lstStyle/>
          <a:p>
            <a:pPr marL="0" indent="0">
              <a:buNone/>
            </a:pPr>
            <a:r>
              <a:rPr lang="en-US" b="1">
                <a:solidFill>
                  <a:schemeClr val="accent1"/>
                </a:solidFill>
              </a:rPr>
              <a:t>Searching</a:t>
            </a:r>
          </a:p>
          <a:p>
            <a:pPr marL="0" indent="0">
              <a:spcBef>
                <a:spcPts val="0"/>
              </a:spcBef>
              <a:buNone/>
            </a:pPr>
            <a:endParaRPr lang="en-US" b="1"/>
          </a:p>
          <a:p>
            <a:pPr lvl="1">
              <a:spcAft>
                <a:spcPts val="600"/>
              </a:spcAft>
            </a:pPr>
            <a:r>
              <a:rPr lang="en-US"/>
              <a:t>Searches title </a:t>
            </a:r>
            <a:br>
              <a:rPr lang="en-US"/>
            </a:br>
            <a:r>
              <a:rPr lang="en-US"/>
              <a:t>and content</a:t>
            </a:r>
          </a:p>
          <a:p>
            <a:pPr lvl="1">
              <a:spcAft>
                <a:spcPts val="600"/>
              </a:spcAft>
            </a:pPr>
            <a:endParaRPr lang="en-US" b="1"/>
          </a:p>
          <a:p>
            <a:pPr lvl="1"/>
            <a:endParaRPr lang="en-US" b="1"/>
          </a:p>
          <a:p>
            <a:pPr lvl="1"/>
            <a:endParaRPr lang="en-NZ" b="1"/>
          </a:p>
        </p:txBody>
      </p:sp>
      <p:pic>
        <p:nvPicPr>
          <p:cNvPr id="8" name="Graphic 7" descr="Folder Search">
            <a:extLst>
              <a:ext uri="{FF2B5EF4-FFF2-40B4-BE49-F238E27FC236}">
                <a16:creationId xmlns:a16="http://schemas.microsoft.com/office/drawing/2014/main" id="{7700C342-0306-49EE-AD80-8BE6F7F23F7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479820" y="3574320"/>
            <a:ext cx="1912080" cy="1912080"/>
          </a:xfrm>
          <a:prstGeom prst="rect">
            <a:avLst/>
          </a:prstGeom>
        </p:spPr>
      </p:pic>
      <p:pic>
        <p:nvPicPr>
          <p:cNvPr id="5" name="Picture 4" descr="Graphical user interface, application, Teams&#10;&#10;Description automatically generated">
            <a:extLst>
              <a:ext uri="{FF2B5EF4-FFF2-40B4-BE49-F238E27FC236}">
                <a16:creationId xmlns:a16="http://schemas.microsoft.com/office/drawing/2014/main" id="{315C7AEC-B833-400A-A2F7-4F732E7A5AC8}"/>
              </a:ext>
            </a:extLst>
          </p:cNvPr>
          <p:cNvPicPr>
            <a:picLocks noChangeAspect="1"/>
          </p:cNvPicPr>
          <p:nvPr/>
        </p:nvPicPr>
        <p:blipFill>
          <a:blip r:embed="rId4"/>
          <a:stretch>
            <a:fillRect/>
          </a:stretch>
        </p:blipFill>
        <p:spPr>
          <a:xfrm>
            <a:off x="4033520" y="1942517"/>
            <a:ext cx="8158480" cy="4915483"/>
          </a:xfrm>
          <a:prstGeom prst="rect">
            <a:avLst/>
          </a:prstGeom>
          <a:noFill/>
        </p:spPr>
      </p:pic>
    </p:spTree>
    <p:extLst>
      <p:ext uri="{BB962C8B-B14F-4D97-AF65-F5344CB8AC3E}">
        <p14:creationId xmlns:p14="http://schemas.microsoft.com/office/powerpoint/2010/main" val="3590971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B40EB-C11A-45F4-9F4D-72B4B6F36490}"/>
              </a:ext>
            </a:extLst>
          </p:cNvPr>
          <p:cNvSpPr>
            <a:spLocks noGrp="1"/>
          </p:cNvSpPr>
          <p:nvPr>
            <p:ph type="title"/>
          </p:nvPr>
        </p:nvSpPr>
        <p:spPr/>
        <p:txBody>
          <a:bodyPr/>
          <a:lstStyle/>
          <a:p>
            <a:r>
              <a:rPr lang="en-US"/>
              <a:t>Finding Files in Office</a:t>
            </a:r>
            <a:endParaRPr lang="en-NZ"/>
          </a:p>
        </p:txBody>
      </p:sp>
      <p:sp>
        <p:nvSpPr>
          <p:cNvPr id="3" name="Content Placeholder 2">
            <a:extLst>
              <a:ext uri="{FF2B5EF4-FFF2-40B4-BE49-F238E27FC236}">
                <a16:creationId xmlns:a16="http://schemas.microsoft.com/office/drawing/2014/main" id="{8C1BAA5D-6140-46B5-8520-22AF6FD5B644}"/>
              </a:ext>
            </a:extLst>
          </p:cNvPr>
          <p:cNvSpPr>
            <a:spLocks noGrp="1"/>
          </p:cNvSpPr>
          <p:nvPr>
            <p:ph idx="1"/>
          </p:nvPr>
        </p:nvSpPr>
        <p:spPr/>
        <p:txBody>
          <a:bodyPr/>
          <a:lstStyle/>
          <a:p>
            <a:pPr marL="0" indent="0">
              <a:buNone/>
            </a:pPr>
            <a:r>
              <a:rPr lang="en-US" b="1">
                <a:solidFill>
                  <a:schemeClr val="accent1"/>
                </a:solidFill>
              </a:rPr>
              <a:t>Pinning and </a:t>
            </a:r>
            <a:br>
              <a:rPr lang="en-US" b="1">
                <a:solidFill>
                  <a:schemeClr val="accent1"/>
                </a:solidFill>
              </a:rPr>
            </a:br>
            <a:r>
              <a:rPr lang="en-US" b="1">
                <a:solidFill>
                  <a:schemeClr val="accent1"/>
                </a:solidFill>
              </a:rPr>
              <a:t>Searching</a:t>
            </a:r>
          </a:p>
          <a:p>
            <a:pPr marL="0" indent="0">
              <a:spcBef>
                <a:spcPts val="0"/>
              </a:spcBef>
              <a:buNone/>
            </a:pPr>
            <a:endParaRPr lang="en-US" b="1"/>
          </a:p>
          <a:p>
            <a:pPr lvl="1">
              <a:spcAft>
                <a:spcPts val="600"/>
              </a:spcAft>
            </a:pPr>
            <a:r>
              <a:rPr lang="en-US"/>
              <a:t>Collaborating </a:t>
            </a:r>
            <a:br>
              <a:rPr lang="en-US"/>
            </a:br>
            <a:r>
              <a:rPr lang="en-US"/>
              <a:t>on documents</a:t>
            </a:r>
          </a:p>
          <a:p>
            <a:pPr lvl="1">
              <a:spcAft>
                <a:spcPts val="600"/>
              </a:spcAft>
            </a:pPr>
            <a:endParaRPr lang="en-US" b="1"/>
          </a:p>
          <a:p>
            <a:pPr lvl="1"/>
            <a:endParaRPr lang="en-US" b="1"/>
          </a:p>
          <a:p>
            <a:pPr lvl="1"/>
            <a:endParaRPr lang="en-NZ" b="1"/>
          </a:p>
        </p:txBody>
      </p:sp>
      <p:pic>
        <p:nvPicPr>
          <p:cNvPr id="6" name="Graphic 5" descr="Pin">
            <a:extLst>
              <a:ext uri="{FF2B5EF4-FFF2-40B4-BE49-F238E27FC236}">
                <a16:creationId xmlns:a16="http://schemas.microsoft.com/office/drawing/2014/main" id="{24BEDB57-8433-4E16-A7D4-4626F70C759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34168" y="4001294"/>
            <a:ext cx="914400" cy="914400"/>
          </a:xfrm>
          <a:prstGeom prst="rect">
            <a:avLst/>
          </a:prstGeom>
        </p:spPr>
      </p:pic>
      <p:pic>
        <p:nvPicPr>
          <p:cNvPr id="8" name="Graphic 7" descr="Folder Search">
            <a:extLst>
              <a:ext uri="{FF2B5EF4-FFF2-40B4-BE49-F238E27FC236}">
                <a16:creationId xmlns:a16="http://schemas.microsoft.com/office/drawing/2014/main" id="{7700C342-0306-49EE-AD80-8BE6F7F23F7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2462463" y="4001294"/>
            <a:ext cx="914400" cy="914400"/>
          </a:xfrm>
          <a:prstGeom prst="rect">
            <a:avLst/>
          </a:prstGeom>
        </p:spPr>
      </p:pic>
      <p:pic>
        <p:nvPicPr>
          <p:cNvPr id="7" name="Picture 1">
            <a:extLst>
              <a:ext uri="{FF2B5EF4-FFF2-40B4-BE49-F238E27FC236}">
                <a16:creationId xmlns:a16="http://schemas.microsoft.com/office/drawing/2014/main" id="{27D029A1-D7D5-4598-BB14-31E982D2F1C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2051" b="19373"/>
          <a:stretch/>
        </p:blipFill>
        <p:spPr bwMode="auto">
          <a:xfrm>
            <a:off x="4505158" y="1898560"/>
            <a:ext cx="7183120" cy="4959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rrow: Right 8">
            <a:extLst>
              <a:ext uri="{FF2B5EF4-FFF2-40B4-BE49-F238E27FC236}">
                <a16:creationId xmlns:a16="http://schemas.microsoft.com/office/drawing/2014/main" id="{E8931EAA-3336-4ACE-A5DC-C428F594CE81}"/>
              </a:ext>
            </a:extLst>
          </p:cNvPr>
          <p:cNvSpPr/>
          <p:nvPr/>
        </p:nvSpPr>
        <p:spPr>
          <a:xfrm rot="10800000" flipV="1">
            <a:off x="8576866" y="4208744"/>
            <a:ext cx="966952" cy="4306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Arrow: Right 9">
            <a:extLst>
              <a:ext uri="{FF2B5EF4-FFF2-40B4-BE49-F238E27FC236}">
                <a16:creationId xmlns:a16="http://schemas.microsoft.com/office/drawing/2014/main" id="{522DCFFA-35E8-4233-90F0-A6929328255C}"/>
              </a:ext>
            </a:extLst>
          </p:cNvPr>
          <p:cNvSpPr/>
          <p:nvPr/>
        </p:nvSpPr>
        <p:spPr>
          <a:xfrm rot="16200000" flipV="1">
            <a:off x="10390985" y="5913717"/>
            <a:ext cx="966952" cy="4045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675659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99698-F0AC-44B7-9A20-01A1FED8A8C6}"/>
              </a:ext>
            </a:extLst>
          </p:cNvPr>
          <p:cNvSpPr>
            <a:spLocks noGrp="1"/>
          </p:cNvSpPr>
          <p:nvPr>
            <p:ph type="ctrTitle"/>
          </p:nvPr>
        </p:nvSpPr>
        <p:spPr/>
        <p:txBody>
          <a:bodyPr/>
          <a:lstStyle/>
          <a:p>
            <a:r>
              <a:rPr lang="en-US"/>
              <a:t>Desktop App </a:t>
            </a:r>
            <a:br>
              <a:rPr lang="en-US"/>
            </a:br>
            <a:r>
              <a:rPr lang="en-US"/>
              <a:t>vs. Browser</a:t>
            </a:r>
            <a:endParaRPr lang="en-NZ"/>
          </a:p>
        </p:txBody>
      </p:sp>
      <p:pic>
        <p:nvPicPr>
          <p:cNvPr id="5" name="Graphic 4" descr="Computer with solid fill">
            <a:extLst>
              <a:ext uri="{FF2B5EF4-FFF2-40B4-BE49-F238E27FC236}">
                <a16:creationId xmlns:a16="http://schemas.microsoft.com/office/drawing/2014/main" id="{7C4CC8C2-6E16-4AC5-8E64-538B5CB2451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73696" y="3614450"/>
            <a:ext cx="1722304" cy="1722304"/>
          </a:xfrm>
          <a:prstGeom prst="rect">
            <a:avLst/>
          </a:prstGeom>
        </p:spPr>
      </p:pic>
      <p:pic>
        <p:nvPicPr>
          <p:cNvPr id="7" name="Graphic 6" descr="Browser window with solid fill">
            <a:extLst>
              <a:ext uri="{FF2B5EF4-FFF2-40B4-BE49-F238E27FC236}">
                <a16:creationId xmlns:a16="http://schemas.microsoft.com/office/drawing/2014/main" id="{CC98CD27-6DF2-48D5-9E15-894C222D2E1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96000" y="4300250"/>
            <a:ext cx="1722304" cy="1722304"/>
          </a:xfrm>
          <a:prstGeom prst="rect">
            <a:avLst/>
          </a:prstGeom>
        </p:spPr>
      </p:pic>
    </p:spTree>
    <p:extLst>
      <p:ext uri="{BB962C8B-B14F-4D97-AF65-F5344CB8AC3E}">
        <p14:creationId xmlns:p14="http://schemas.microsoft.com/office/powerpoint/2010/main" val="3611238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F056F-00F9-4349-94B6-DC0EBD4D1C65}"/>
              </a:ext>
            </a:extLst>
          </p:cNvPr>
          <p:cNvSpPr>
            <a:spLocks noGrp="1"/>
          </p:cNvSpPr>
          <p:nvPr>
            <p:ph type="title"/>
          </p:nvPr>
        </p:nvSpPr>
        <p:spPr/>
        <p:txBody>
          <a:bodyPr/>
          <a:lstStyle/>
          <a:p>
            <a:r>
              <a:rPr lang="en-US"/>
              <a:t>Working on Files in Teams</a:t>
            </a:r>
            <a:endParaRPr lang="en-NZ"/>
          </a:p>
        </p:txBody>
      </p:sp>
      <p:pic>
        <p:nvPicPr>
          <p:cNvPr id="7" name="Picture 6">
            <a:extLst>
              <a:ext uri="{FF2B5EF4-FFF2-40B4-BE49-F238E27FC236}">
                <a16:creationId xmlns:a16="http://schemas.microsoft.com/office/drawing/2014/main" id="{30EE7616-FA57-4236-BA87-8B07A4101C64}"/>
              </a:ext>
            </a:extLst>
          </p:cNvPr>
          <p:cNvPicPr>
            <a:picLocks noChangeAspect="1"/>
          </p:cNvPicPr>
          <p:nvPr/>
        </p:nvPicPr>
        <p:blipFill rotWithShape="1">
          <a:blip r:embed="rId2"/>
          <a:srcRect b="17850"/>
          <a:stretch/>
        </p:blipFill>
        <p:spPr>
          <a:xfrm>
            <a:off x="0" y="1797967"/>
            <a:ext cx="12192000" cy="5060033"/>
          </a:xfrm>
          <a:prstGeom prst="rect">
            <a:avLst/>
          </a:prstGeom>
        </p:spPr>
      </p:pic>
      <p:sp>
        <p:nvSpPr>
          <p:cNvPr id="8" name="Arrow: Right 7">
            <a:extLst>
              <a:ext uri="{FF2B5EF4-FFF2-40B4-BE49-F238E27FC236}">
                <a16:creationId xmlns:a16="http://schemas.microsoft.com/office/drawing/2014/main" id="{C98B3C04-4A91-48D2-BB15-7B7D5A8EEB61}"/>
              </a:ext>
            </a:extLst>
          </p:cNvPr>
          <p:cNvSpPr/>
          <p:nvPr/>
        </p:nvSpPr>
        <p:spPr>
          <a:xfrm rot="16200000" flipV="1">
            <a:off x="4610794" y="2857243"/>
            <a:ext cx="966952" cy="4306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961529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EC9E0-74EB-4AE2-84BA-751481EEDD48}"/>
              </a:ext>
            </a:extLst>
          </p:cNvPr>
          <p:cNvSpPr>
            <a:spLocks noGrp="1"/>
          </p:cNvSpPr>
          <p:nvPr>
            <p:ph type="title"/>
          </p:nvPr>
        </p:nvSpPr>
        <p:spPr/>
        <p:txBody>
          <a:bodyPr/>
          <a:lstStyle/>
          <a:p>
            <a:r>
              <a:rPr lang="en-US"/>
              <a:t>Working in the Browser</a:t>
            </a:r>
            <a:endParaRPr lang="en-NZ"/>
          </a:p>
        </p:txBody>
      </p:sp>
      <p:pic>
        <p:nvPicPr>
          <p:cNvPr id="7" name="Picture 6">
            <a:extLst>
              <a:ext uri="{FF2B5EF4-FFF2-40B4-BE49-F238E27FC236}">
                <a16:creationId xmlns:a16="http://schemas.microsoft.com/office/drawing/2014/main" id="{979DF673-E32A-4976-A5D1-F65C06FB00CC}"/>
              </a:ext>
            </a:extLst>
          </p:cNvPr>
          <p:cNvPicPr>
            <a:picLocks noChangeAspect="1"/>
          </p:cNvPicPr>
          <p:nvPr/>
        </p:nvPicPr>
        <p:blipFill>
          <a:blip r:embed="rId3"/>
          <a:stretch>
            <a:fillRect/>
          </a:stretch>
        </p:blipFill>
        <p:spPr>
          <a:xfrm>
            <a:off x="0" y="1466850"/>
            <a:ext cx="12192000" cy="5391150"/>
          </a:xfrm>
          <a:prstGeom prst="rect">
            <a:avLst/>
          </a:prstGeom>
        </p:spPr>
      </p:pic>
      <p:sp>
        <p:nvSpPr>
          <p:cNvPr id="8" name="Arrow: Right 7">
            <a:extLst>
              <a:ext uri="{FF2B5EF4-FFF2-40B4-BE49-F238E27FC236}">
                <a16:creationId xmlns:a16="http://schemas.microsoft.com/office/drawing/2014/main" id="{2414A6A6-9A05-4908-8134-FA280E93B0CD}"/>
              </a:ext>
            </a:extLst>
          </p:cNvPr>
          <p:cNvSpPr/>
          <p:nvPr/>
        </p:nvSpPr>
        <p:spPr>
          <a:xfrm rot="10800000" flipV="1">
            <a:off x="7431112" y="3628424"/>
            <a:ext cx="966952" cy="4306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85794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168BE-16C0-469C-B4D4-D42D6F9ABC10}"/>
              </a:ext>
            </a:extLst>
          </p:cNvPr>
          <p:cNvSpPr>
            <a:spLocks noGrp="1"/>
          </p:cNvSpPr>
          <p:nvPr>
            <p:ph type="ctrTitle"/>
          </p:nvPr>
        </p:nvSpPr>
        <p:spPr/>
        <p:txBody>
          <a:bodyPr anchor="ctr">
            <a:normAutofit/>
          </a:bodyPr>
          <a:lstStyle/>
          <a:p>
            <a:r>
              <a:rPr lang="en-NZ" sz="7200"/>
              <a:t>Sharing</a:t>
            </a:r>
            <a:br>
              <a:rPr lang="en-NZ" sz="7200"/>
            </a:br>
            <a:r>
              <a:rPr lang="en-NZ" sz="7200"/>
              <a:t>Documents</a:t>
            </a:r>
          </a:p>
        </p:txBody>
      </p:sp>
      <p:grpSp>
        <p:nvGrpSpPr>
          <p:cNvPr id="10" name="Group 9">
            <a:extLst>
              <a:ext uri="{FF2B5EF4-FFF2-40B4-BE49-F238E27FC236}">
                <a16:creationId xmlns:a16="http://schemas.microsoft.com/office/drawing/2014/main" id="{5486A1D7-3ACB-40A5-AF38-60463FD4B3F5}"/>
              </a:ext>
            </a:extLst>
          </p:cNvPr>
          <p:cNvGrpSpPr/>
          <p:nvPr/>
        </p:nvGrpSpPr>
        <p:grpSpPr>
          <a:xfrm>
            <a:off x="4682358" y="3557752"/>
            <a:ext cx="2814144" cy="2488548"/>
            <a:chOff x="4682358" y="3509963"/>
            <a:chExt cx="2814144" cy="2488548"/>
          </a:xfrm>
        </p:grpSpPr>
        <p:grpSp>
          <p:nvGrpSpPr>
            <p:cNvPr id="3" name="Group 2">
              <a:extLst>
                <a:ext uri="{FF2B5EF4-FFF2-40B4-BE49-F238E27FC236}">
                  <a16:creationId xmlns:a16="http://schemas.microsoft.com/office/drawing/2014/main" id="{94D8A99D-0824-4337-BF2E-F5B79A1D58C1}"/>
                </a:ext>
              </a:extLst>
            </p:cNvPr>
            <p:cNvGrpSpPr/>
            <p:nvPr/>
          </p:nvGrpSpPr>
          <p:grpSpPr>
            <a:xfrm>
              <a:off x="4682358" y="3509963"/>
              <a:ext cx="2814144" cy="2488548"/>
              <a:chOff x="4377559" y="3678238"/>
              <a:chExt cx="2814144" cy="2488548"/>
            </a:xfrm>
          </p:grpSpPr>
          <p:pic>
            <p:nvPicPr>
              <p:cNvPr id="6" name="Graphic 5" descr="Document">
                <a:extLst>
                  <a:ext uri="{FF2B5EF4-FFF2-40B4-BE49-F238E27FC236}">
                    <a16:creationId xmlns:a16="http://schemas.microsoft.com/office/drawing/2014/main" id="{D25A3214-3C8E-4864-A546-1CFEE2B2EC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77559" y="3678238"/>
                <a:ext cx="1571296" cy="1571296"/>
              </a:xfrm>
              <a:prstGeom prst="rect">
                <a:avLst/>
              </a:prstGeom>
            </p:spPr>
          </p:pic>
          <p:pic>
            <p:nvPicPr>
              <p:cNvPr id="7" name="Graphic 6" descr="Document">
                <a:extLst>
                  <a:ext uri="{FF2B5EF4-FFF2-40B4-BE49-F238E27FC236}">
                    <a16:creationId xmlns:a16="http://schemas.microsoft.com/office/drawing/2014/main" id="{1FEB102B-3357-4EE1-973A-F71A6D4162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20407" y="4595490"/>
                <a:ext cx="1571296" cy="1571296"/>
              </a:xfrm>
              <a:prstGeom prst="rect">
                <a:avLst/>
              </a:prstGeom>
            </p:spPr>
          </p:pic>
        </p:grpSp>
        <p:pic>
          <p:nvPicPr>
            <p:cNvPr id="5" name="Graphic 4" descr="Male profile with solid fill">
              <a:extLst>
                <a:ext uri="{FF2B5EF4-FFF2-40B4-BE49-F238E27FC236}">
                  <a16:creationId xmlns:a16="http://schemas.microsoft.com/office/drawing/2014/main" id="{8ECD16F2-B3C2-4DB8-9512-DC09A74D61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010806" y="5084111"/>
              <a:ext cx="914400" cy="914400"/>
            </a:xfrm>
            <a:prstGeom prst="rect">
              <a:avLst/>
            </a:prstGeom>
          </p:spPr>
        </p:pic>
        <p:pic>
          <p:nvPicPr>
            <p:cNvPr id="9" name="Graphic 8" descr="Female Profile with solid fill">
              <a:extLst>
                <a:ext uri="{FF2B5EF4-FFF2-40B4-BE49-F238E27FC236}">
                  <a16:creationId xmlns:a16="http://schemas.microsoft.com/office/drawing/2014/main" id="{6DF13EA7-8AA6-4A22-BCBE-9AA14901EBD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48748" y="3509963"/>
              <a:ext cx="914400" cy="914400"/>
            </a:xfrm>
            <a:prstGeom prst="rect">
              <a:avLst/>
            </a:prstGeom>
          </p:spPr>
        </p:pic>
      </p:grpSp>
    </p:spTree>
    <p:extLst>
      <p:ext uri="{BB962C8B-B14F-4D97-AF65-F5344CB8AC3E}">
        <p14:creationId xmlns:p14="http://schemas.microsoft.com/office/powerpoint/2010/main" val="36701233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EE18A-F652-4AC3-B152-7B45F7B7BF26}"/>
              </a:ext>
            </a:extLst>
          </p:cNvPr>
          <p:cNvSpPr>
            <a:spLocks noGrp="1"/>
          </p:cNvSpPr>
          <p:nvPr>
            <p:ph type="title"/>
          </p:nvPr>
        </p:nvSpPr>
        <p:spPr/>
        <p:txBody>
          <a:bodyPr/>
          <a:lstStyle/>
          <a:p>
            <a:r>
              <a:rPr lang="en-NZ"/>
              <a:t>Why share a link?</a:t>
            </a:r>
          </a:p>
        </p:txBody>
      </p:sp>
      <p:sp>
        <p:nvSpPr>
          <p:cNvPr id="3" name="Content Placeholder 2">
            <a:extLst>
              <a:ext uri="{FF2B5EF4-FFF2-40B4-BE49-F238E27FC236}">
                <a16:creationId xmlns:a16="http://schemas.microsoft.com/office/drawing/2014/main" id="{6090886C-77B7-4E66-B3E1-CECA8C4FCE38}"/>
              </a:ext>
            </a:extLst>
          </p:cNvPr>
          <p:cNvSpPr>
            <a:spLocks noGrp="1"/>
          </p:cNvSpPr>
          <p:nvPr>
            <p:ph idx="1"/>
          </p:nvPr>
        </p:nvSpPr>
        <p:spPr/>
        <p:txBody>
          <a:bodyPr/>
          <a:lstStyle/>
          <a:p>
            <a:pPr>
              <a:lnSpc>
                <a:spcPct val="150000"/>
              </a:lnSpc>
            </a:pPr>
            <a:r>
              <a:rPr lang="en-NZ"/>
              <a:t>One source of truth</a:t>
            </a:r>
          </a:p>
          <a:p>
            <a:pPr>
              <a:lnSpc>
                <a:spcPct val="150000"/>
              </a:lnSpc>
            </a:pPr>
            <a:r>
              <a:rPr lang="en-NZ"/>
              <a:t>Always the most up to date version</a:t>
            </a:r>
          </a:p>
          <a:p>
            <a:pPr>
              <a:lnSpc>
                <a:spcPct val="150000"/>
              </a:lnSpc>
            </a:pPr>
            <a:r>
              <a:rPr lang="en-NZ"/>
              <a:t>Less email traffic</a:t>
            </a:r>
          </a:p>
          <a:p>
            <a:pPr>
              <a:lnSpc>
                <a:spcPct val="150000"/>
              </a:lnSpc>
            </a:pPr>
            <a:r>
              <a:rPr lang="en-NZ"/>
              <a:t>Security permissions</a:t>
            </a:r>
          </a:p>
        </p:txBody>
      </p:sp>
      <p:pic>
        <p:nvPicPr>
          <p:cNvPr id="5" name="Graphic 4" descr="Confused person with solid fill">
            <a:extLst>
              <a:ext uri="{FF2B5EF4-FFF2-40B4-BE49-F238E27FC236}">
                <a16:creationId xmlns:a16="http://schemas.microsoft.com/office/drawing/2014/main" id="{60D8C0F0-6AB0-46A6-B716-9F673F5C0FB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69161" y="3598454"/>
            <a:ext cx="2578509" cy="2578509"/>
          </a:xfrm>
          <a:prstGeom prst="rect">
            <a:avLst/>
          </a:prstGeom>
        </p:spPr>
      </p:pic>
      <p:pic>
        <p:nvPicPr>
          <p:cNvPr id="7" name="Graphic 6" descr="Question Mark with solid fill">
            <a:extLst>
              <a:ext uri="{FF2B5EF4-FFF2-40B4-BE49-F238E27FC236}">
                <a16:creationId xmlns:a16="http://schemas.microsoft.com/office/drawing/2014/main" id="{E37AA32B-CE50-4BB9-8612-212FA89D32B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351706" y="2613075"/>
            <a:ext cx="1292942" cy="1292942"/>
          </a:xfrm>
          <a:prstGeom prst="rect">
            <a:avLst/>
          </a:prstGeom>
        </p:spPr>
      </p:pic>
    </p:spTree>
    <p:extLst>
      <p:ext uri="{BB962C8B-B14F-4D97-AF65-F5344CB8AC3E}">
        <p14:creationId xmlns:p14="http://schemas.microsoft.com/office/powerpoint/2010/main" val="24309219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slz="http://schemas.microsoft.com/office/powerpoint/2016/slidezoom">
        <mc:Choice Requires="pslz">
          <p:graphicFrame>
            <p:nvGraphicFramePr>
              <p:cNvPr id="3" name="Slide Zoom 2">
                <a:extLst>
                  <a:ext uri="{FF2B5EF4-FFF2-40B4-BE49-F238E27FC236}">
                    <a16:creationId xmlns:a16="http://schemas.microsoft.com/office/drawing/2014/main" id="{60F3A905-D8CA-EA44-D213-0026FC1A06CB}"/>
                  </a:ext>
                </a:extLst>
              </p:cNvPr>
              <p:cNvGraphicFramePr>
                <a:graphicFrameLocks noChangeAspect="1"/>
              </p:cNvGraphicFramePr>
              <p:nvPr>
                <p:extLst>
                  <p:ext uri="{D42A27DB-BD31-4B8C-83A1-F6EECF244321}">
                    <p14:modId xmlns:p14="http://schemas.microsoft.com/office/powerpoint/2010/main" val="97198456"/>
                  </p:ext>
                </p:extLst>
              </p:nvPr>
            </p:nvGraphicFramePr>
            <p:xfrm>
              <a:off x="853692" y="707147"/>
              <a:ext cx="3048000" cy="1694613"/>
            </p:xfrm>
            <a:graphic>
              <a:graphicData uri="http://schemas.microsoft.com/office/powerpoint/2016/slidezoom">
                <pslz:sldZm>
                  <pslz:sldZmObj sldId="301" cId="3779217390">
                    <pslz:zmPr id="{7D8D0599-7FCD-4342-8603-471D910F4E1B}" returnToParent="0" transitionDur="1000">
                      <p166:blipFill xmlns:p166="http://schemas.microsoft.com/office/powerpoint/2016/6/main">
                        <a:blip r:embed="rId2"/>
                        <a:stretch>
                          <a:fillRect/>
                        </a:stretch>
                      </p166:blipFill>
                      <p166:spPr xmlns:p166="http://schemas.microsoft.com/office/powerpoint/2016/6/main">
                        <a:xfrm>
                          <a:off x="0" y="0"/>
                          <a:ext cx="3048000" cy="1694613"/>
                        </a:xfrm>
                        <a:prstGeom prst="rect">
                          <a:avLst/>
                        </a:prstGeom>
                        <a:ln w="3175">
                          <a:solidFill>
                            <a:prstClr val="ltGray"/>
                          </a:solidFill>
                        </a:ln>
                      </p166:spPr>
                    </pslz:zmPr>
                  </pslz:sldZmObj>
                </pslz:sldZm>
              </a:graphicData>
            </a:graphic>
          </p:graphicFrame>
        </mc:Choice>
        <mc:Fallback xmlns="">
          <p:pic>
            <p:nvPicPr>
              <p:cNvPr id="3" name="Slide Zoom 2">
                <a:hlinkClick r:id="rId3" action="ppaction://hlinksldjump"/>
                <a:extLst>
                  <a:ext uri="{FF2B5EF4-FFF2-40B4-BE49-F238E27FC236}">
                    <a16:creationId xmlns:a16="http://schemas.microsoft.com/office/drawing/2014/main" id="{60F3A905-D8CA-EA44-D213-0026FC1A06CB}"/>
                  </a:ext>
                </a:extLst>
              </p:cNvPr>
              <p:cNvPicPr>
                <a:picLocks noGrp="1" noRot="1" noChangeAspect="1" noMove="1" noResize="1" noEditPoints="1" noAdjustHandles="1" noChangeArrowheads="1" noChangeShapeType="1"/>
              </p:cNvPicPr>
              <p:nvPr/>
            </p:nvPicPr>
            <p:blipFill>
              <a:blip r:embed="rId4"/>
              <a:stretch>
                <a:fillRect/>
              </a:stretch>
            </p:blipFill>
            <p:spPr>
              <a:xfrm>
                <a:off x="853692" y="707147"/>
                <a:ext cx="3048000" cy="1694613"/>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5" name="Slide Zoom 4">
                <a:extLst>
                  <a:ext uri="{FF2B5EF4-FFF2-40B4-BE49-F238E27FC236}">
                    <a16:creationId xmlns:a16="http://schemas.microsoft.com/office/drawing/2014/main" id="{A7248838-600E-F48B-655F-9656E7522EE9}"/>
                  </a:ext>
                </a:extLst>
              </p:cNvPr>
              <p:cNvGraphicFramePr>
                <a:graphicFrameLocks noChangeAspect="1"/>
              </p:cNvGraphicFramePr>
              <p:nvPr>
                <p:extLst>
                  <p:ext uri="{D42A27DB-BD31-4B8C-83A1-F6EECF244321}">
                    <p14:modId xmlns:p14="http://schemas.microsoft.com/office/powerpoint/2010/main" val="2137570032"/>
                  </p:ext>
                </p:extLst>
              </p:nvPr>
            </p:nvGraphicFramePr>
            <p:xfrm>
              <a:off x="4534947" y="685743"/>
              <a:ext cx="3048000" cy="1694613"/>
            </p:xfrm>
            <a:graphic>
              <a:graphicData uri="http://schemas.microsoft.com/office/powerpoint/2016/slidezoom">
                <pslz:sldZm>
                  <pslz:sldZmObj sldId="365" cId="1856055844">
                    <pslz:zmPr id="{4C2DD950-08D3-4A1E-B3EF-0240D95A814A}" returnToParent="0" transitionDur="1000">
                      <p166:blipFill xmlns:p166="http://schemas.microsoft.com/office/powerpoint/2016/6/main">
                        <a:blip r:embed="rId5"/>
                        <a:stretch>
                          <a:fillRect/>
                        </a:stretch>
                      </p166:blipFill>
                      <p166:spPr xmlns:p166="http://schemas.microsoft.com/office/powerpoint/2016/6/main">
                        <a:xfrm>
                          <a:off x="0" y="0"/>
                          <a:ext cx="3048000" cy="1694613"/>
                        </a:xfrm>
                        <a:prstGeom prst="rect">
                          <a:avLst/>
                        </a:prstGeom>
                        <a:ln w="3175">
                          <a:solidFill>
                            <a:prstClr val="ltGray"/>
                          </a:solidFill>
                        </a:ln>
                      </p166:spPr>
                    </pslz:zmPr>
                  </pslz:sldZmObj>
                </pslz:sldZm>
              </a:graphicData>
            </a:graphic>
          </p:graphicFrame>
        </mc:Choice>
        <mc:Fallback xmlns="">
          <p:pic>
            <p:nvPicPr>
              <p:cNvPr id="5" name="Slide Zoom 4">
                <a:hlinkClick r:id="rId6" action="ppaction://hlinksldjump"/>
                <a:extLst>
                  <a:ext uri="{FF2B5EF4-FFF2-40B4-BE49-F238E27FC236}">
                    <a16:creationId xmlns:a16="http://schemas.microsoft.com/office/drawing/2014/main" id="{A7248838-600E-F48B-655F-9656E7522EE9}"/>
                  </a:ext>
                </a:extLst>
              </p:cNvPr>
              <p:cNvPicPr>
                <a:picLocks noGrp="1" noRot="1" noChangeAspect="1" noMove="1" noResize="1" noEditPoints="1" noAdjustHandles="1" noChangeArrowheads="1" noChangeShapeType="1"/>
              </p:cNvPicPr>
              <p:nvPr/>
            </p:nvPicPr>
            <p:blipFill>
              <a:blip r:embed="rId7"/>
              <a:stretch>
                <a:fillRect/>
              </a:stretch>
            </p:blipFill>
            <p:spPr>
              <a:xfrm>
                <a:off x="4534947" y="685743"/>
                <a:ext cx="3048000" cy="1694613"/>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7" name="Slide Zoom 6">
                <a:extLst>
                  <a:ext uri="{FF2B5EF4-FFF2-40B4-BE49-F238E27FC236}">
                    <a16:creationId xmlns:a16="http://schemas.microsoft.com/office/drawing/2014/main" id="{A11A0AA9-D8A1-5521-9921-61235DF192FC}"/>
                  </a:ext>
                </a:extLst>
              </p:cNvPr>
              <p:cNvGraphicFramePr>
                <a:graphicFrameLocks noChangeAspect="1"/>
              </p:cNvGraphicFramePr>
              <p:nvPr>
                <p:extLst>
                  <p:ext uri="{D42A27DB-BD31-4B8C-83A1-F6EECF244321}">
                    <p14:modId xmlns:p14="http://schemas.microsoft.com/office/powerpoint/2010/main" val="1582081975"/>
                  </p:ext>
                </p:extLst>
              </p:nvPr>
            </p:nvGraphicFramePr>
            <p:xfrm>
              <a:off x="8182708" y="707147"/>
              <a:ext cx="3048000" cy="1694613"/>
            </p:xfrm>
            <a:graphic>
              <a:graphicData uri="http://schemas.microsoft.com/office/powerpoint/2016/slidezoom">
                <pslz:sldZm>
                  <pslz:sldZmObj sldId="427" cId="3965084661">
                    <pslz:zmPr id="{99E9191F-C227-4330-99B7-62087CFA0E0F}" returnToParent="0" transitionDur="1000">
                      <p166:blipFill xmlns:p166="http://schemas.microsoft.com/office/powerpoint/2016/6/main">
                        <a:blip r:embed="rId8"/>
                        <a:stretch>
                          <a:fillRect/>
                        </a:stretch>
                      </p166:blipFill>
                      <p166:spPr xmlns:p166="http://schemas.microsoft.com/office/powerpoint/2016/6/main">
                        <a:xfrm>
                          <a:off x="0" y="0"/>
                          <a:ext cx="3048000" cy="1694613"/>
                        </a:xfrm>
                        <a:prstGeom prst="rect">
                          <a:avLst/>
                        </a:prstGeom>
                        <a:ln w="3175">
                          <a:solidFill>
                            <a:prstClr val="ltGray"/>
                          </a:solidFill>
                        </a:ln>
                      </p166:spPr>
                    </pslz:zmPr>
                  </pslz:sldZmObj>
                </pslz:sldZm>
              </a:graphicData>
            </a:graphic>
          </p:graphicFrame>
        </mc:Choice>
        <mc:Fallback xmlns="">
          <p:pic>
            <p:nvPicPr>
              <p:cNvPr id="7" name="Slide Zoom 6">
                <a:hlinkClick r:id="rId9" action="ppaction://hlinksldjump"/>
                <a:extLst>
                  <a:ext uri="{FF2B5EF4-FFF2-40B4-BE49-F238E27FC236}">
                    <a16:creationId xmlns:a16="http://schemas.microsoft.com/office/drawing/2014/main" id="{A11A0AA9-D8A1-5521-9921-61235DF192FC}"/>
                  </a:ext>
                </a:extLst>
              </p:cNvPr>
              <p:cNvPicPr>
                <a:picLocks noGrp="1" noRot="1" noChangeAspect="1" noMove="1" noResize="1" noEditPoints="1" noAdjustHandles="1" noChangeArrowheads="1" noChangeShapeType="1"/>
              </p:cNvPicPr>
              <p:nvPr/>
            </p:nvPicPr>
            <p:blipFill>
              <a:blip r:embed="rId10"/>
              <a:stretch>
                <a:fillRect/>
              </a:stretch>
            </p:blipFill>
            <p:spPr>
              <a:xfrm>
                <a:off x="8182708" y="707147"/>
                <a:ext cx="3048000" cy="1694613"/>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9" name="Slide Zoom 8">
                <a:extLst>
                  <a:ext uri="{FF2B5EF4-FFF2-40B4-BE49-F238E27FC236}">
                    <a16:creationId xmlns:a16="http://schemas.microsoft.com/office/drawing/2014/main" id="{06A0844B-938D-2C6D-7FFF-B2128FFDA0D4}"/>
                  </a:ext>
                </a:extLst>
              </p:cNvPr>
              <p:cNvGraphicFramePr>
                <a:graphicFrameLocks noChangeAspect="1"/>
              </p:cNvGraphicFramePr>
              <p:nvPr>
                <p:extLst>
                  <p:ext uri="{D42A27DB-BD31-4B8C-83A1-F6EECF244321}">
                    <p14:modId xmlns:p14="http://schemas.microsoft.com/office/powerpoint/2010/main" val="3956426499"/>
                  </p:ext>
                </p:extLst>
              </p:nvPr>
            </p:nvGraphicFramePr>
            <p:xfrm>
              <a:off x="853692" y="2700682"/>
              <a:ext cx="3048000" cy="1694613"/>
            </p:xfrm>
            <a:graphic>
              <a:graphicData uri="http://schemas.microsoft.com/office/powerpoint/2016/slidezoom">
                <pslz:sldZm>
                  <pslz:sldZmObj sldId="426" cId="2558402298">
                    <pslz:zmPr id="{86683CC5-5DAF-401C-ABE1-5A4032460406}" returnToParent="0" transitionDur="1000">
                      <p166:blipFill xmlns:p166="http://schemas.microsoft.com/office/powerpoint/2016/6/main">
                        <a:blip r:embed="rId11"/>
                        <a:stretch>
                          <a:fillRect/>
                        </a:stretch>
                      </p166:blipFill>
                      <p166:spPr xmlns:p166="http://schemas.microsoft.com/office/powerpoint/2016/6/main">
                        <a:xfrm>
                          <a:off x="0" y="0"/>
                          <a:ext cx="3048000" cy="1694613"/>
                        </a:xfrm>
                        <a:prstGeom prst="rect">
                          <a:avLst/>
                        </a:prstGeom>
                        <a:ln w="3175">
                          <a:solidFill>
                            <a:prstClr val="ltGray"/>
                          </a:solidFill>
                        </a:ln>
                      </p166:spPr>
                    </pslz:zmPr>
                  </pslz:sldZmObj>
                </pslz:sldZm>
              </a:graphicData>
            </a:graphic>
          </p:graphicFrame>
        </mc:Choice>
        <mc:Fallback xmlns="">
          <p:pic>
            <p:nvPicPr>
              <p:cNvPr id="9" name="Slide Zoom 8">
                <a:hlinkClick r:id="rId12" action="ppaction://hlinksldjump"/>
                <a:extLst>
                  <a:ext uri="{FF2B5EF4-FFF2-40B4-BE49-F238E27FC236}">
                    <a16:creationId xmlns:a16="http://schemas.microsoft.com/office/drawing/2014/main" id="{06A0844B-938D-2C6D-7FFF-B2128FFDA0D4}"/>
                  </a:ext>
                </a:extLst>
              </p:cNvPr>
              <p:cNvPicPr>
                <a:picLocks noGrp="1" noRot="1" noChangeAspect="1" noMove="1" noResize="1" noEditPoints="1" noAdjustHandles="1" noChangeArrowheads="1" noChangeShapeType="1"/>
              </p:cNvPicPr>
              <p:nvPr/>
            </p:nvPicPr>
            <p:blipFill>
              <a:blip r:embed="rId13"/>
              <a:stretch>
                <a:fillRect/>
              </a:stretch>
            </p:blipFill>
            <p:spPr>
              <a:xfrm>
                <a:off x="853692" y="2700682"/>
                <a:ext cx="3048000" cy="1694613"/>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11" name="Slide Zoom 10">
                <a:extLst>
                  <a:ext uri="{FF2B5EF4-FFF2-40B4-BE49-F238E27FC236}">
                    <a16:creationId xmlns:a16="http://schemas.microsoft.com/office/drawing/2014/main" id="{B8E0DE37-B5D5-E73B-6B86-654870D22BD7}"/>
                  </a:ext>
                </a:extLst>
              </p:cNvPr>
              <p:cNvGraphicFramePr>
                <a:graphicFrameLocks noChangeAspect="1"/>
              </p:cNvGraphicFramePr>
              <p:nvPr>
                <p:extLst>
                  <p:ext uri="{D42A27DB-BD31-4B8C-83A1-F6EECF244321}">
                    <p14:modId xmlns:p14="http://schemas.microsoft.com/office/powerpoint/2010/main" val="291050454"/>
                  </p:ext>
                </p:extLst>
              </p:nvPr>
            </p:nvGraphicFramePr>
            <p:xfrm>
              <a:off x="4518200" y="2700683"/>
              <a:ext cx="3048000" cy="1694613"/>
            </p:xfrm>
            <a:graphic>
              <a:graphicData uri="http://schemas.microsoft.com/office/powerpoint/2016/slidezoom">
                <pslz:sldZm>
                  <pslz:sldZmObj sldId="433" cId="3611238293">
                    <pslz:zmPr id="{63E8FF56-8372-4A79-A040-E4B564850F2B}" returnToParent="0" transitionDur="1000">
                      <p166:blipFill xmlns:p166="http://schemas.microsoft.com/office/powerpoint/2016/6/main">
                        <a:blip r:embed="rId14"/>
                        <a:stretch>
                          <a:fillRect/>
                        </a:stretch>
                      </p166:blipFill>
                      <p166:spPr xmlns:p166="http://schemas.microsoft.com/office/powerpoint/2016/6/main">
                        <a:xfrm>
                          <a:off x="0" y="0"/>
                          <a:ext cx="3048000" cy="1694613"/>
                        </a:xfrm>
                        <a:prstGeom prst="rect">
                          <a:avLst/>
                        </a:prstGeom>
                        <a:ln w="3175">
                          <a:solidFill>
                            <a:prstClr val="ltGray"/>
                          </a:solidFill>
                        </a:ln>
                      </p166:spPr>
                    </pslz:zmPr>
                  </pslz:sldZmObj>
                </pslz:sldZm>
              </a:graphicData>
            </a:graphic>
          </p:graphicFrame>
        </mc:Choice>
        <mc:Fallback xmlns="">
          <p:pic>
            <p:nvPicPr>
              <p:cNvPr id="11" name="Slide Zoom 10">
                <a:hlinkClick r:id="rId15" action="ppaction://hlinksldjump"/>
                <a:extLst>
                  <a:ext uri="{FF2B5EF4-FFF2-40B4-BE49-F238E27FC236}">
                    <a16:creationId xmlns:a16="http://schemas.microsoft.com/office/drawing/2014/main" id="{B8E0DE37-B5D5-E73B-6B86-654870D22BD7}"/>
                  </a:ext>
                </a:extLst>
              </p:cNvPr>
              <p:cNvPicPr>
                <a:picLocks noGrp="1" noRot="1" noChangeAspect="1" noMove="1" noResize="1" noEditPoints="1" noAdjustHandles="1" noChangeArrowheads="1" noChangeShapeType="1"/>
              </p:cNvPicPr>
              <p:nvPr/>
            </p:nvPicPr>
            <p:blipFill>
              <a:blip r:embed="rId16"/>
              <a:stretch>
                <a:fillRect/>
              </a:stretch>
            </p:blipFill>
            <p:spPr>
              <a:xfrm>
                <a:off x="4518200" y="2700683"/>
                <a:ext cx="3048000" cy="1694613"/>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13" name="Slide Zoom 12">
                <a:extLst>
                  <a:ext uri="{FF2B5EF4-FFF2-40B4-BE49-F238E27FC236}">
                    <a16:creationId xmlns:a16="http://schemas.microsoft.com/office/drawing/2014/main" id="{0970E02B-1BAB-712F-E6F5-1C2B447A0718}"/>
                  </a:ext>
                </a:extLst>
              </p:cNvPr>
              <p:cNvGraphicFramePr>
                <a:graphicFrameLocks noChangeAspect="1"/>
              </p:cNvGraphicFramePr>
              <p:nvPr>
                <p:extLst>
                  <p:ext uri="{D42A27DB-BD31-4B8C-83A1-F6EECF244321}">
                    <p14:modId xmlns:p14="http://schemas.microsoft.com/office/powerpoint/2010/main" val="3284541020"/>
                  </p:ext>
                </p:extLst>
              </p:nvPr>
            </p:nvGraphicFramePr>
            <p:xfrm>
              <a:off x="8182708" y="2700683"/>
              <a:ext cx="3048000" cy="1694613"/>
            </p:xfrm>
            <a:graphic>
              <a:graphicData uri="http://schemas.microsoft.com/office/powerpoint/2016/slidezoom">
                <pslz:sldZm>
                  <pslz:sldZmObj sldId="405" cId="3670123305">
                    <pslz:zmPr id="{0CA47427-6407-418F-AB73-C84000C858E1}" returnToParent="0" transitionDur="1000">
                      <p166:blipFill xmlns:p166="http://schemas.microsoft.com/office/powerpoint/2016/6/main">
                        <a:blip r:embed="rId17"/>
                        <a:stretch>
                          <a:fillRect/>
                        </a:stretch>
                      </p166:blipFill>
                      <p166:spPr xmlns:p166="http://schemas.microsoft.com/office/powerpoint/2016/6/main">
                        <a:xfrm>
                          <a:off x="0" y="0"/>
                          <a:ext cx="3048000" cy="1694613"/>
                        </a:xfrm>
                        <a:prstGeom prst="rect">
                          <a:avLst/>
                        </a:prstGeom>
                        <a:ln w="3175">
                          <a:solidFill>
                            <a:prstClr val="ltGray"/>
                          </a:solidFill>
                        </a:ln>
                      </p166:spPr>
                    </pslz:zmPr>
                  </pslz:sldZmObj>
                </pslz:sldZm>
              </a:graphicData>
            </a:graphic>
          </p:graphicFrame>
        </mc:Choice>
        <mc:Fallback xmlns="">
          <p:pic>
            <p:nvPicPr>
              <p:cNvPr id="13" name="Slide Zoom 12">
                <a:hlinkClick r:id="rId18" action="ppaction://hlinksldjump"/>
                <a:extLst>
                  <a:ext uri="{FF2B5EF4-FFF2-40B4-BE49-F238E27FC236}">
                    <a16:creationId xmlns:a16="http://schemas.microsoft.com/office/drawing/2014/main" id="{0970E02B-1BAB-712F-E6F5-1C2B447A0718}"/>
                  </a:ext>
                </a:extLst>
              </p:cNvPr>
              <p:cNvPicPr>
                <a:picLocks noGrp="1" noRot="1" noChangeAspect="1" noMove="1" noResize="1" noEditPoints="1" noAdjustHandles="1" noChangeArrowheads="1" noChangeShapeType="1"/>
              </p:cNvPicPr>
              <p:nvPr/>
            </p:nvPicPr>
            <p:blipFill>
              <a:blip r:embed="rId19"/>
              <a:stretch>
                <a:fillRect/>
              </a:stretch>
            </p:blipFill>
            <p:spPr>
              <a:xfrm>
                <a:off x="8182708" y="2700683"/>
                <a:ext cx="3048000" cy="1694613"/>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15" name="Slide Zoom 14">
                <a:extLst>
                  <a:ext uri="{FF2B5EF4-FFF2-40B4-BE49-F238E27FC236}">
                    <a16:creationId xmlns:a16="http://schemas.microsoft.com/office/drawing/2014/main" id="{ABF9C3B9-0C0C-DA15-84F0-88B29DFDFAB0}"/>
                  </a:ext>
                </a:extLst>
              </p:cNvPr>
              <p:cNvGraphicFramePr>
                <a:graphicFrameLocks noChangeAspect="1"/>
              </p:cNvGraphicFramePr>
              <p:nvPr>
                <p:extLst>
                  <p:ext uri="{D42A27DB-BD31-4B8C-83A1-F6EECF244321}">
                    <p14:modId xmlns:p14="http://schemas.microsoft.com/office/powerpoint/2010/main" val="3113823115"/>
                  </p:ext>
                </p:extLst>
              </p:nvPr>
            </p:nvGraphicFramePr>
            <p:xfrm>
              <a:off x="853692" y="4715624"/>
              <a:ext cx="3048000" cy="1694613"/>
            </p:xfrm>
            <a:graphic>
              <a:graphicData uri="http://schemas.microsoft.com/office/powerpoint/2016/slidezoom">
                <pslz:sldZm>
                  <pslz:sldZmObj sldId="354" cId="789721026">
                    <pslz:zmPr id="{D19D6A1C-D98A-4A36-B673-DB080D851432}" returnToParent="0" transitionDur="1000">
                      <p166:blipFill xmlns:p166="http://schemas.microsoft.com/office/powerpoint/2016/6/main">
                        <a:blip r:embed="rId20"/>
                        <a:stretch>
                          <a:fillRect/>
                        </a:stretch>
                      </p166:blipFill>
                      <p166:spPr xmlns:p166="http://schemas.microsoft.com/office/powerpoint/2016/6/main">
                        <a:xfrm>
                          <a:off x="0" y="0"/>
                          <a:ext cx="3048000" cy="1694613"/>
                        </a:xfrm>
                        <a:prstGeom prst="rect">
                          <a:avLst/>
                        </a:prstGeom>
                        <a:ln w="3175">
                          <a:solidFill>
                            <a:prstClr val="ltGray"/>
                          </a:solidFill>
                        </a:ln>
                      </p166:spPr>
                    </pslz:zmPr>
                  </pslz:sldZmObj>
                </pslz:sldZm>
              </a:graphicData>
            </a:graphic>
          </p:graphicFrame>
        </mc:Choice>
        <mc:Fallback xmlns="">
          <p:pic>
            <p:nvPicPr>
              <p:cNvPr id="15" name="Slide Zoom 14">
                <a:hlinkClick r:id="rId21" action="ppaction://hlinksldjump"/>
                <a:extLst>
                  <a:ext uri="{FF2B5EF4-FFF2-40B4-BE49-F238E27FC236}">
                    <a16:creationId xmlns:a16="http://schemas.microsoft.com/office/drawing/2014/main" id="{ABF9C3B9-0C0C-DA15-84F0-88B29DFDFAB0}"/>
                  </a:ext>
                </a:extLst>
              </p:cNvPr>
              <p:cNvPicPr>
                <a:picLocks noGrp="1" noRot="1" noChangeAspect="1" noMove="1" noResize="1" noEditPoints="1" noAdjustHandles="1" noChangeArrowheads="1" noChangeShapeType="1"/>
              </p:cNvPicPr>
              <p:nvPr/>
            </p:nvPicPr>
            <p:blipFill>
              <a:blip r:embed="rId22"/>
              <a:stretch>
                <a:fillRect/>
              </a:stretch>
            </p:blipFill>
            <p:spPr>
              <a:xfrm>
                <a:off x="853692" y="4715624"/>
                <a:ext cx="3048000" cy="1694613"/>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17" name="Slide Zoom 16">
                <a:extLst>
                  <a:ext uri="{FF2B5EF4-FFF2-40B4-BE49-F238E27FC236}">
                    <a16:creationId xmlns:a16="http://schemas.microsoft.com/office/drawing/2014/main" id="{761EE444-1178-823A-86AE-552B3C34B3CB}"/>
                  </a:ext>
                </a:extLst>
              </p:cNvPr>
              <p:cNvGraphicFramePr>
                <a:graphicFrameLocks noChangeAspect="1"/>
              </p:cNvGraphicFramePr>
              <p:nvPr>
                <p:extLst>
                  <p:ext uri="{D42A27DB-BD31-4B8C-83A1-F6EECF244321}">
                    <p14:modId xmlns:p14="http://schemas.microsoft.com/office/powerpoint/2010/main" val="1671891724"/>
                  </p:ext>
                </p:extLst>
              </p:nvPr>
            </p:nvGraphicFramePr>
            <p:xfrm>
              <a:off x="4534947" y="4715624"/>
              <a:ext cx="3048000" cy="1694613"/>
            </p:xfrm>
            <a:graphic>
              <a:graphicData uri="http://schemas.microsoft.com/office/powerpoint/2016/slidezoom">
                <pslz:sldZm>
                  <pslz:sldZmObj sldId="430" cId="1372265198">
                    <pslz:zmPr id="{C12E4EFE-DD9E-467A-9082-38CF0DDD9E64}" returnToParent="0" transitionDur="1000">
                      <p166:blipFill xmlns:p166="http://schemas.microsoft.com/office/powerpoint/2016/6/main">
                        <a:blip r:embed="rId23"/>
                        <a:stretch>
                          <a:fillRect/>
                        </a:stretch>
                      </p166:blipFill>
                      <p166:spPr xmlns:p166="http://schemas.microsoft.com/office/powerpoint/2016/6/main">
                        <a:xfrm>
                          <a:off x="0" y="0"/>
                          <a:ext cx="3048000" cy="1694613"/>
                        </a:xfrm>
                        <a:prstGeom prst="rect">
                          <a:avLst/>
                        </a:prstGeom>
                        <a:ln w="3175">
                          <a:solidFill>
                            <a:prstClr val="ltGray"/>
                          </a:solidFill>
                        </a:ln>
                      </p166:spPr>
                    </pslz:zmPr>
                  </pslz:sldZmObj>
                </pslz:sldZm>
              </a:graphicData>
            </a:graphic>
          </p:graphicFrame>
        </mc:Choice>
        <mc:Fallback xmlns="">
          <p:pic>
            <p:nvPicPr>
              <p:cNvPr id="17" name="Slide Zoom 16">
                <a:hlinkClick r:id="rId24" action="ppaction://hlinksldjump"/>
                <a:extLst>
                  <a:ext uri="{FF2B5EF4-FFF2-40B4-BE49-F238E27FC236}">
                    <a16:creationId xmlns:a16="http://schemas.microsoft.com/office/drawing/2014/main" id="{761EE444-1178-823A-86AE-552B3C34B3CB}"/>
                  </a:ext>
                </a:extLst>
              </p:cNvPr>
              <p:cNvPicPr>
                <a:picLocks noGrp="1" noRot="1" noChangeAspect="1" noMove="1" noResize="1" noEditPoints="1" noAdjustHandles="1" noChangeArrowheads="1" noChangeShapeType="1"/>
              </p:cNvPicPr>
              <p:nvPr/>
            </p:nvPicPr>
            <p:blipFill>
              <a:blip r:embed="rId25"/>
              <a:stretch>
                <a:fillRect/>
              </a:stretch>
            </p:blipFill>
            <p:spPr>
              <a:xfrm>
                <a:off x="4534947" y="4715624"/>
                <a:ext cx="3048000" cy="1694613"/>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19" name="Slide Zoom 18">
                <a:extLst>
                  <a:ext uri="{FF2B5EF4-FFF2-40B4-BE49-F238E27FC236}">
                    <a16:creationId xmlns:a16="http://schemas.microsoft.com/office/drawing/2014/main" id="{1124EF9E-1E42-AF93-0912-96E95D8744B0}"/>
                  </a:ext>
                </a:extLst>
              </p:cNvPr>
              <p:cNvGraphicFramePr>
                <a:graphicFrameLocks noChangeAspect="1"/>
              </p:cNvGraphicFramePr>
              <p:nvPr>
                <p:extLst>
                  <p:ext uri="{D42A27DB-BD31-4B8C-83A1-F6EECF244321}">
                    <p14:modId xmlns:p14="http://schemas.microsoft.com/office/powerpoint/2010/main" val="3362866125"/>
                  </p:ext>
                </p:extLst>
              </p:nvPr>
            </p:nvGraphicFramePr>
            <p:xfrm>
              <a:off x="8182708" y="4698196"/>
              <a:ext cx="3048000" cy="1714500"/>
            </p:xfrm>
            <a:graphic>
              <a:graphicData uri="http://schemas.microsoft.com/office/powerpoint/2016/slidezoom">
                <pslz:sldZm>
                  <pslz:sldZmObj sldId="408" cId="904620010">
                    <pslz:zmPr id="{42702934-14D8-478C-82C7-95779F18C85F}" returnToParent="0" transitionDur="1000">
                      <p166:blipFill xmlns:p166="http://schemas.microsoft.com/office/powerpoint/2016/6/main">
                        <a:blip r:embed="rId26"/>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xmlns="">
          <p:pic>
            <p:nvPicPr>
              <p:cNvPr id="19" name="Slide Zoom 18">
                <a:hlinkClick r:id="rId27" action="ppaction://hlinksldjump"/>
                <a:extLst>
                  <a:ext uri="{FF2B5EF4-FFF2-40B4-BE49-F238E27FC236}">
                    <a16:creationId xmlns:a16="http://schemas.microsoft.com/office/drawing/2014/main" id="{1124EF9E-1E42-AF93-0912-96E95D8744B0}"/>
                  </a:ext>
                </a:extLst>
              </p:cNvPr>
              <p:cNvPicPr>
                <a:picLocks noGrp="1" noRot="1" noChangeAspect="1" noMove="1" noResize="1" noEditPoints="1" noAdjustHandles="1" noChangeArrowheads="1" noChangeShapeType="1"/>
              </p:cNvPicPr>
              <p:nvPr/>
            </p:nvPicPr>
            <p:blipFill>
              <a:blip r:embed="rId28"/>
              <a:stretch>
                <a:fillRect/>
              </a:stretch>
            </p:blipFill>
            <p:spPr>
              <a:xfrm>
                <a:off x="8182708" y="4698196"/>
                <a:ext cx="3048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31211310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2BA18E-1468-495B-9159-22C58D597D92}"/>
              </a:ext>
            </a:extLst>
          </p:cNvPr>
          <p:cNvPicPr>
            <a:picLocks noChangeAspect="1"/>
          </p:cNvPicPr>
          <p:nvPr/>
        </p:nvPicPr>
        <p:blipFill>
          <a:blip r:embed="rId3"/>
          <a:stretch>
            <a:fillRect/>
          </a:stretch>
        </p:blipFill>
        <p:spPr>
          <a:xfrm>
            <a:off x="498443" y="1435779"/>
            <a:ext cx="2618800" cy="4668839"/>
          </a:xfrm>
          <a:prstGeom prst="rect">
            <a:avLst/>
          </a:prstGeom>
        </p:spPr>
      </p:pic>
      <p:sp>
        <p:nvSpPr>
          <p:cNvPr id="19" name="Arrow: Right 18">
            <a:extLst>
              <a:ext uri="{FF2B5EF4-FFF2-40B4-BE49-F238E27FC236}">
                <a16:creationId xmlns:a16="http://schemas.microsoft.com/office/drawing/2014/main" id="{57A96415-AA80-4AF5-AEC4-186934E54409}"/>
              </a:ext>
            </a:extLst>
          </p:cNvPr>
          <p:cNvSpPr/>
          <p:nvPr/>
        </p:nvSpPr>
        <p:spPr>
          <a:xfrm rot="10800000">
            <a:off x="2236985" y="2281552"/>
            <a:ext cx="966952" cy="2942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7" name="Picture 6">
            <a:extLst>
              <a:ext uri="{FF2B5EF4-FFF2-40B4-BE49-F238E27FC236}">
                <a16:creationId xmlns:a16="http://schemas.microsoft.com/office/drawing/2014/main" id="{F9929950-8D89-4670-8F73-4B986F03B2CE}"/>
              </a:ext>
            </a:extLst>
          </p:cNvPr>
          <p:cNvPicPr>
            <a:picLocks noChangeAspect="1"/>
          </p:cNvPicPr>
          <p:nvPr/>
        </p:nvPicPr>
        <p:blipFill>
          <a:blip r:embed="rId4"/>
          <a:stretch>
            <a:fillRect/>
          </a:stretch>
        </p:blipFill>
        <p:spPr>
          <a:xfrm>
            <a:off x="2643173" y="2046055"/>
            <a:ext cx="2986631" cy="4668839"/>
          </a:xfrm>
          <a:prstGeom prst="rect">
            <a:avLst/>
          </a:prstGeom>
        </p:spPr>
      </p:pic>
      <p:sp>
        <p:nvSpPr>
          <p:cNvPr id="2" name="Title 1">
            <a:extLst>
              <a:ext uri="{FF2B5EF4-FFF2-40B4-BE49-F238E27FC236}">
                <a16:creationId xmlns:a16="http://schemas.microsoft.com/office/drawing/2014/main" id="{30377EE6-F467-49AB-A7F1-03734B36ACC8}"/>
              </a:ext>
            </a:extLst>
          </p:cNvPr>
          <p:cNvSpPr>
            <a:spLocks noGrp="1"/>
          </p:cNvSpPr>
          <p:nvPr>
            <p:ph type="title"/>
          </p:nvPr>
        </p:nvSpPr>
        <p:spPr/>
        <p:txBody>
          <a:bodyPr/>
          <a:lstStyle/>
          <a:p>
            <a:r>
              <a:rPr lang="en-NZ"/>
              <a:t>Sharing Files</a:t>
            </a:r>
          </a:p>
        </p:txBody>
      </p:sp>
      <p:pic>
        <p:nvPicPr>
          <p:cNvPr id="13" name="Picture 12">
            <a:extLst>
              <a:ext uri="{FF2B5EF4-FFF2-40B4-BE49-F238E27FC236}">
                <a16:creationId xmlns:a16="http://schemas.microsoft.com/office/drawing/2014/main" id="{F379B532-ADC8-4AD5-8090-17ED6583D730}"/>
              </a:ext>
            </a:extLst>
          </p:cNvPr>
          <p:cNvPicPr>
            <a:picLocks noChangeAspect="1"/>
          </p:cNvPicPr>
          <p:nvPr/>
        </p:nvPicPr>
        <p:blipFill>
          <a:blip r:embed="rId5"/>
          <a:stretch>
            <a:fillRect/>
          </a:stretch>
        </p:blipFill>
        <p:spPr>
          <a:xfrm>
            <a:off x="5155733" y="863598"/>
            <a:ext cx="3794057" cy="2408129"/>
          </a:xfrm>
          <a:prstGeom prst="rect">
            <a:avLst/>
          </a:prstGeom>
        </p:spPr>
      </p:pic>
      <p:pic>
        <p:nvPicPr>
          <p:cNvPr id="15" name="Picture 14">
            <a:extLst>
              <a:ext uri="{FF2B5EF4-FFF2-40B4-BE49-F238E27FC236}">
                <a16:creationId xmlns:a16="http://schemas.microsoft.com/office/drawing/2014/main" id="{20086CB1-CDC0-4A6A-98B8-81A72003F860}"/>
              </a:ext>
            </a:extLst>
          </p:cNvPr>
          <p:cNvPicPr>
            <a:picLocks noChangeAspect="1"/>
          </p:cNvPicPr>
          <p:nvPr/>
        </p:nvPicPr>
        <p:blipFill>
          <a:blip r:embed="rId6"/>
          <a:stretch>
            <a:fillRect/>
          </a:stretch>
        </p:blipFill>
        <p:spPr>
          <a:xfrm>
            <a:off x="5303481" y="2281553"/>
            <a:ext cx="2394437" cy="2977293"/>
          </a:xfrm>
          <a:prstGeom prst="rect">
            <a:avLst/>
          </a:prstGeom>
        </p:spPr>
      </p:pic>
      <p:pic>
        <p:nvPicPr>
          <p:cNvPr id="14" name="Picture 13">
            <a:extLst>
              <a:ext uri="{FF2B5EF4-FFF2-40B4-BE49-F238E27FC236}">
                <a16:creationId xmlns:a16="http://schemas.microsoft.com/office/drawing/2014/main" id="{81CE73F6-3340-4C99-A158-B05ADC87493C}"/>
              </a:ext>
            </a:extLst>
          </p:cNvPr>
          <p:cNvPicPr>
            <a:picLocks noChangeAspect="1"/>
          </p:cNvPicPr>
          <p:nvPr/>
        </p:nvPicPr>
        <p:blipFill>
          <a:blip r:embed="rId7"/>
          <a:stretch>
            <a:fillRect/>
          </a:stretch>
        </p:blipFill>
        <p:spPr>
          <a:xfrm>
            <a:off x="6244114" y="4970389"/>
            <a:ext cx="2907608" cy="1575344"/>
          </a:xfrm>
          <a:prstGeom prst="rect">
            <a:avLst/>
          </a:prstGeom>
        </p:spPr>
      </p:pic>
      <p:sp>
        <p:nvSpPr>
          <p:cNvPr id="16" name="Arrow: Right 15">
            <a:extLst>
              <a:ext uri="{FF2B5EF4-FFF2-40B4-BE49-F238E27FC236}">
                <a16:creationId xmlns:a16="http://schemas.microsoft.com/office/drawing/2014/main" id="{1E2E283B-9344-4C69-9F62-0EF8BE86F812}"/>
              </a:ext>
            </a:extLst>
          </p:cNvPr>
          <p:cNvSpPr/>
          <p:nvPr/>
        </p:nvSpPr>
        <p:spPr>
          <a:xfrm>
            <a:off x="1743061" y="4989802"/>
            <a:ext cx="966952" cy="2942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20" name="Picture 19">
            <a:extLst>
              <a:ext uri="{FF2B5EF4-FFF2-40B4-BE49-F238E27FC236}">
                <a16:creationId xmlns:a16="http://schemas.microsoft.com/office/drawing/2014/main" id="{F42D8490-31C1-418C-A222-0ABCDDD44335}"/>
              </a:ext>
            </a:extLst>
          </p:cNvPr>
          <p:cNvPicPr>
            <a:picLocks noChangeAspect="1"/>
          </p:cNvPicPr>
          <p:nvPr/>
        </p:nvPicPr>
        <p:blipFill>
          <a:blip r:embed="rId3"/>
          <a:stretch>
            <a:fillRect/>
          </a:stretch>
        </p:blipFill>
        <p:spPr>
          <a:xfrm>
            <a:off x="9105244" y="519062"/>
            <a:ext cx="2618800" cy="4668839"/>
          </a:xfrm>
          <a:prstGeom prst="rect">
            <a:avLst/>
          </a:prstGeom>
        </p:spPr>
      </p:pic>
      <p:sp>
        <p:nvSpPr>
          <p:cNvPr id="18" name="Arrow: Right 17">
            <a:extLst>
              <a:ext uri="{FF2B5EF4-FFF2-40B4-BE49-F238E27FC236}">
                <a16:creationId xmlns:a16="http://schemas.microsoft.com/office/drawing/2014/main" id="{E6280938-04D8-442B-8FEC-F5ADA1CB9DC8}"/>
              </a:ext>
            </a:extLst>
          </p:cNvPr>
          <p:cNvSpPr/>
          <p:nvPr/>
        </p:nvSpPr>
        <p:spPr>
          <a:xfrm rot="10800000">
            <a:off x="10726605" y="4094587"/>
            <a:ext cx="966952" cy="2942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21" name="Picture 20">
            <a:extLst>
              <a:ext uri="{FF2B5EF4-FFF2-40B4-BE49-F238E27FC236}">
                <a16:creationId xmlns:a16="http://schemas.microsoft.com/office/drawing/2014/main" id="{99E09C04-D028-4F17-BB7F-96E02E3EA939}"/>
              </a:ext>
            </a:extLst>
          </p:cNvPr>
          <p:cNvPicPr>
            <a:picLocks noChangeAspect="1"/>
          </p:cNvPicPr>
          <p:nvPr/>
        </p:nvPicPr>
        <p:blipFill>
          <a:blip r:embed="rId8"/>
          <a:stretch>
            <a:fillRect/>
          </a:stretch>
        </p:blipFill>
        <p:spPr>
          <a:xfrm>
            <a:off x="9423214" y="2016897"/>
            <a:ext cx="2713667" cy="4021927"/>
          </a:xfrm>
          <a:prstGeom prst="rect">
            <a:avLst/>
          </a:prstGeom>
        </p:spPr>
      </p:pic>
    </p:spTree>
    <p:extLst>
      <p:ext uri="{BB962C8B-B14F-4D97-AF65-F5344CB8AC3E}">
        <p14:creationId xmlns:p14="http://schemas.microsoft.com/office/powerpoint/2010/main" val="1343898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right)">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right)">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6" grpId="0" animBg="1"/>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BD89FD-89FB-4912-A733-92812632243B}"/>
              </a:ext>
            </a:extLst>
          </p:cNvPr>
          <p:cNvPicPr>
            <a:picLocks noChangeAspect="1"/>
          </p:cNvPicPr>
          <p:nvPr/>
        </p:nvPicPr>
        <p:blipFill rotWithShape="1">
          <a:blip r:embed="rId2"/>
          <a:srcRect b="15247"/>
          <a:stretch/>
        </p:blipFill>
        <p:spPr>
          <a:xfrm>
            <a:off x="2516663" y="1557495"/>
            <a:ext cx="7158673" cy="3366197"/>
          </a:xfrm>
          <a:prstGeom prst="rect">
            <a:avLst/>
          </a:prstGeom>
        </p:spPr>
      </p:pic>
      <p:pic>
        <p:nvPicPr>
          <p:cNvPr id="4" name="Picture 3">
            <a:extLst>
              <a:ext uri="{FF2B5EF4-FFF2-40B4-BE49-F238E27FC236}">
                <a16:creationId xmlns:a16="http://schemas.microsoft.com/office/drawing/2014/main" id="{BFAD7927-A735-4E1A-A6D4-A9E32E090C76}"/>
              </a:ext>
            </a:extLst>
          </p:cNvPr>
          <p:cNvPicPr>
            <a:picLocks noChangeAspect="1"/>
          </p:cNvPicPr>
          <p:nvPr/>
        </p:nvPicPr>
        <p:blipFill rotWithShape="1">
          <a:blip r:embed="rId3"/>
          <a:srcRect l="18025" t="7009" r="64852" b="77584"/>
          <a:stretch/>
        </p:blipFill>
        <p:spPr>
          <a:xfrm>
            <a:off x="2516663" y="3553731"/>
            <a:ext cx="2682910" cy="2562331"/>
          </a:xfrm>
          <a:prstGeom prst="rect">
            <a:avLst/>
          </a:prstGeom>
        </p:spPr>
      </p:pic>
      <p:sp>
        <p:nvSpPr>
          <p:cNvPr id="6" name="Arrow: Right 5">
            <a:extLst>
              <a:ext uri="{FF2B5EF4-FFF2-40B4-BE49-F238E27FC236}">
                <a16:creationId xmlns:a16="http://schemas.microsoft.com/office/drawing/2014/main" id="{1AE7C45E-80C1-443A-A8BC-66D9DDE8ED72}"/>
              </a:ext>
            </a:extLst>
          </p:cNvPr>
          <p:cNvSpPr/>
          <p:nvPr/>
        </p:nvSpPr>
        <p:spPr>
          <a:xfrm rot="3479579">
            <a:off x="6564954" y="2577631"/>
            <a:ext cx="1205743" cy="610855"/>
          </a:xfrm>
          <a:prstGeom prst="rightArrow">
            <a:avLst>
              <a:gd name="adj1" fmla="val 50000"/>
              <a:gd name="adj2" fmla="val 522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Arrow: Right 6">
            <a:extLst>
              <a:ext uri="{FF2B5EF4-FFF2-40B4-BE49-F238E27FC236}">
                <a16:creationId xmlns:a16="http://schemas.microsoft.com/office/drawing/2014/main" id="{D0B54A0A-F066-45E2-A9F2-4E0DB3543E71}"/>
              </a:ext>
            </a:extLst>
          </p:cNvPr>
          <p:cNvSpPr/>
          <p:nvPr/>
        </p:nvSpPr>
        <p:spPr>
          <a:xfrm rot="9524776">
            <a:off x="3984047" y="4081965"/>
            <a:ext cx="1839942" cy="7338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Title 7">
            <a:extLst>
              <a:ext uri="{FF2B5EF4-FFF2-40B4-BE49-F238E27FC236}">
                <a16:creationId xmlns:a16="http://schemas.microsoft.com/office/drawing/2014/main" id="{E2ED8927-1A36-43C2-9479-59A9A2C1710F}"/>
              </a:ext>
            </a:extLst>
          </p:cNvPr>
          <p:cNvSpPr>
            <a:spLocks noGrp="1"/>
          </p:cNvSpPr>
          <p:nvPr>
            <p:ph type="title"/>
          </p:nvPr>
        </p:nvSpPr>
        <p:spPr/>
        <p:txBody>
          <a:bodyPr>
            <a:normAutofit/>
          </a:bodyPr>
          <a:lstStyle/>
          <a:p>
            <a:r>
              <a:rPr lang="en-NZ" sz="4000"/>
              <a:t>Sharing / Attaching files in Outlook</a:t>
            </a:r>
          </a:p>
        </p:txBody>
      </p:sp>
    </p:spTree>
    <p:extLst>
      <p:ext uri="{BB962C8B-B14F-4D97-AF65-F5344CB8AC3E}">
        <p14:creationId xmlns:p14="http://schemas.microsoft.com/office/powerpoint/2010/main" val="26555498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1A049-560A-47FC-AA0E-787996FAC1E6}"/>
              </a:ext>
            </a:extLst>
          </p:cNvPr>
          <p:cNvSpPr>
            <a:spLocks noGrp="1"/>
          </p:cNvSpPr>
          <p:nvPr>
            <p:ph type="ctrTitle"/>
          </p:nvPr>
        </p:nvSpPr>
        <p:spPr/>
        <p:txBody>
          <a:bodyPr anchor="ctr">
            <a:normAutofit/>
          </a:bodyPr>
          <a:lstStyle/>
          <a:p>
            <a:r>
              <a:rPr lang="en-NZ" sz="7200"/>
              <a:t>Co-Authoring</a:t>
            </a:r>
          </a:p>
        </p:txBody>
      </p:sp>
      <p:pic>
        <p:nvPicPr>
          <p:cNvPr id="4" name="Graphic 3" descr="Customer review">
            <a:extLst>
              <a:ext uri="{FF2B5EF4-FFF2-40B4-BE49-F238E27FC236}">
                <a16:creationId xmlns:a16="http://schemas.microsoft.com/office/drawing/2014/main" id="{760022CC-C1BF-4945-9BCD-A9AE8C4B3EE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87265" y="3429000"/>
            <a:ext cx="2617470" cy="2617470"/>
          </a:xfrm>
          <a:prstGeom prst="rect">
            <a:avLst/>
          </a:prstGeom>
        </p:spPr>
      </p:pic>
    </p:spTree>
    <p:extLst>
      <p:ext uri="{BB962C8B-B14F-4D97-AF65-F5344CB8AC3E}">
        <p14:creationId xmlns:p14="http://schemas.microsoft.com/office/powerpoint/2010/main" val="7897210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9436F-F4FA-41F9-9342-A96E8526AD2E}"/>
              </a:ext>
            </a:extLst>
          </p:cNvPr>
          <p:cNvSpPr>
            <a:spLocks noGrp="1"/>
          </p:cNvSpPr>
          <p:nvPr>
            <p:ph type="title"/>
          </p:nvPr>
        </p:nvSpPr>
        <p:spPr/>
        <p:txBody>
          <a:bodyPr/>
          <a:lstStyle/>
          <a:p>
            <a:r>
              <a:rPr lang="en-NZ"/>
              <a:t>Co-Authoring an Office Doc</a:t>
            </a:r>
          </a:p>
        </p:txBody>
      </p:sp>
      <p:sp>
        <p:nvSpPr>
          <p:cNvPr id="3" name="Content Placeholder 2">
            <a:extLst>
              <a:ext uri="{FF2B5EF4-FFF2-40B4-BE49-F238E27FC236}">
                <a16:creationId xmlns:a16="http://schemas.microsoft.com/office/drawing/2014/main" id="{4B92950F-8598-47D9-B74E-F63DE4C6F63A}"/>
              </a:ext>
            </a:extLst>
          </p:cNvPr>
          <p:cNvSpPr>
            <a:spLocks noGrp="1"/>
          </p:cNvSpPr>
          <p:nvPr>
            <p:ph idx="1"/>
          </p:nvPr>
        </p:nvSpPr>
        <p:spPr>
          <a:xfrm>
            <a:off x="838200" y="1690688"/>
            <a:ext cx="10515600" cy="4486275"/>
          </a:xfrm>
        </p:spPr>
        <p:txBody>
          <a:bodyPr>
            <a:normAutofit/>
          </a:bodyPr>
          <a:lstStyle/>
          <a:p>
            <a:r>
              <a:rPr lang="en-NZ" sz="2400"/>
              <a:t>Edit a document in real time with other people</a:t>
            </a:r>
          </a:p>
          <a:p>
            <a:r>
              <a:rPr lang="en-NZ" sz="2400"/>
              <a:t>Work in the browser or the full application (i.e. Word)</a:t>
            </a:r>
          </a:p>
          <a:p>
            <a:r>
              <a:rPr lang="en-NZ" sz="2400"/>
              <a:t>See who is editing and where in the document they are</a:t>
            </a:r>
          </a:p>
        </p:txBody>
      </p:sp>
      <p:pic>
        <p:nvPicPr>
          <p:cNvPr id="1026" name="Picture 2" descr="Image result for coauthoring word">
            <a:extLst>
              <a:ext uri="{FF2B5EF4-FFF2-40B4-BE49-F238E27FC236}">
                <a16:creationId xmlns:a16="http://schemas.microsoft.com/office/drawing/2014/main" id="{003BD839-F075-4EFD-87D7-28CA8C0CF6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235325"/>
            <a:ext cx="9753600" cy="3257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41751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A3AB0B9-A3DC-41C7-82A6-E2967A3AE5C0}"/>
              </a:ext>
            </a:extLst>
          </p:cNvPr>
          <p:cNvPicPr>
            <a:picLocks noChangeAspect="1"/>
          </p:cNvPicPr>
          <p:nvPr/>
        </p:nvPicPr>
        <p:blipFill>
          <a:blip r:embed="rId2"/>
          <a:stretch>
            <a:fillRect/>
          </a:stretch>
        </p:blipFill>
        <p:spPr>
          <a:xfrm>
            <a:off x="6172202" y="2927874"/>
            <a:ext cx="5295252" cy="3304615"/>
          </a:xfrm>
          <a:prstGeom prst="rect">
            <a:avLst/>
          </a:prstGeom>
        </p:spPr>
      </p:pic>
      <p:sp>
        <p:nvSpPr>
          <p:cNvPr id="2" name="Title 1">
            <a:extLst>
              <a:ext uri="{FF2B5EF4-FFF2-40B4-BE49-F238E27FC236}">
                <a16:creationId xmlns:a16="http://schemas.microsoft.com/office/drawing/2014/main" id="{0530AADA-FC0E-4CBE-8111-76E4A4AAEE1F}"/>
              </a:ext>
            </a:extLst>
          </p:cNvPr>
          <p:cNvSpPr>
            <a:spLocks noGrp="1"/>
          </p:cNvSpPr>
          <p:nvPr>
            <p:ph type="title"/>
          </p:nvPr>
        </p:nvSpPr>
        <p:spPr>
          <a:xfrm>
            <a:off x="838200" y="365125"/>
            <a:ext cx="10515600" cy="1325563"/>
          </a:xfrm>
        </p:spPr>
        <p:txBody>
          <a:bodyPr anchor="ctr">
            <a:normAutofit/>
          </a:bodyPr>
          <a:lstStyle/>
          <a:p>
            <a:r>
              <a:rPr lang="en-US"/>
              <a:t>@mention in comments</a:t>
            </a:r>
            <a:endParaRPr lang="en-NZ"/>
          </a:p>
        </p:txBody>
      </p:sp>
      <p:sp>
        <p:nvSpPr>
          <p:cNvPr id="71" name="Content Placeholder 2">
            <a:extLst>
              <a:ext uri="{FF2B5EF4-FFF2-40B4-BE49-F238E27FC236}">
                <a16:creationId xmlns:a16="http://schemas.microsoft.com/office/drawing/2014/main" id="{6C9340A5-E4EB-49E9-9870-FA3F265E3A0C}"/>
              </a:ext>
            </a:extLst>
          </p:cNvPr>
          <p:cNvSpPr>
            <a:spLocks noGrp="1"/>
          </p:cNvSpPr>
          <p:nvPr>
            <p:ph sz="half" idx="1"/>
          </p:nvPr>
        </p:nvSpPr>
        <p:spPr>
          <a:xfrm>
            <a:off x="838200" y="1825625"/>
            <a:ext cx="5181600" cy="4351338"/>
          </a:xfrm>
        </p:spPr>
        <p:txBody>
          <a:bodyPr/>
          <a:lstStyle/>
          <a:p>
            <a:pPr>
              <a:spcAft>
                <a:spcPts val="1200"/>
              </a:spcAft>
            </a:pPr>
            <a:r>
              <a:rPr lang="en-US"/>
              <a:t>Use the @ symbol to mention someone in a comment</a:t>
            </a:r>
          </a:p>
          <a:p>
            <a:pPr>
              <a:spcAft>
                <a:spcPts val="1200"/>
              </a:spcAft>
            </a:pPr>
            <a:r>
              <a:rPr lang="en-US"/>
              <a:t>The person receives an email with a link to the comment</a:t>
            </a:r>
          </a:p>
          <a:p>
            <a:pPr>
              <a:spcAft>
                <a:spcPts val="1200"/>
              </a:spcAft>
            </a:pPr>
            <a:r>
              <a:rPr lang="en-US"/>
              <a:t>Reply to a comment</a:t>
            </a:r>
          </a:p>
          <a:p>
            <a:pPr>
              <a:spcAft>
                <a:spcPts val="1200"/>
              </a:spcAft>
            </a:pPr>
            <a:endParaRPr lang="en-US"/>
          </a:p>
        </p:txBody>
      </p:sp>
      <p:pic>
        <p:nvPicPr>
          <p:cNvPr id="5" name="Picture 4">
            <a:extLst>
              <a:ext uri="{FF2B5EF4-FFF2-40B4-BE49-F238E27FC236}">
                <a16:creationId xmlns:a16="http://schemas.microsoft.com/office/drawing/2014/main" id="{17336E0D-1664-4379-B6B0-9FB167C23518}"/>
              </a:ext>
            </a:extLst>
          </p:cNvPr>
          <p:cNvPicPr>
            <a:picLocks noChangeAspect="1"/>
          </p:cNvPicPr>
          <p:nvPr/>
        </p:nvPicPr>
        <p:blipFill rotWithShape="1">
          <a:blip r:embed="rId3"/>
          <a:srcRect t="26745" b="16484"/>
          <a:stretch/>
        </p:blipFill>
        <p:spPr>
          <a:xfrm>
            <a:off x="7239896" y="1691784"/>
            <a:ext cx="4017417" cy="1092384"/>
          </a:xfrm>
          <a:prstGeom prst="rect">
            <a:avLst/>
          </a:prstGeom>
        </p:spPr>
      </p:pic>
      <p:pic>
        <p:nvPicPr>
          <p:cNvPr id="9" name="Picture 8">
            <a:extLst>
              <a:ext uri="{FF2B5EF4-FFF2-40B4-BE49-F238E27FC236}">
                <a16:creationId xmlns:a16="http://schemas.microsoft.com/office/drawing/2014/main" id="{7B96099B-9E42-443C-871A-27F427CD9A6B}"/>
              </a:ext>
            </a:extLst>
          </p:cNvPr>
          <p:cNvPicPr>
            <a:picLocks noChangeAspect="1"/>
          </p:cNvPicPr>
          <p:nvPr/>
        </p:nvPicPr>
        <p:blipFill>
          <a:blip r:embed="rId4"/>
          <a:stretch>
            <a:fillRect/>
          </a:stretch>
        </p:blipFill>
        <p:spPr>
          <a:xfrm>
            <a:off x="3368249" y="4970032"/>
            <a:ext cx="4484834" cy="954091"/>
          </a:xfrm>
          <a:prstGeom prst="rect">
            <a:avLst/>
          </a:prstGeom>
        </p:spPr>
      </p:pic>
    </p:spTree>
    <p:extLst>
      <p:ext uri="{BB962C8B-B14F-4D97-AF65-F5344CB8AC3E}">
        <p14:creationId xmlns:p14="http://schemas.microsoft.com/office/powerpoint/2010/main" val="1090286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250FC-ACE9-4CEC-86DE-47A45093CC55}"/>
              </a:ext>
            </a:extLst>
          </p:cNvPr>
          <p:cNvSpPr>
            <a:spLocks noGrp="1"/>
          </p:cNvSpPr>
          <p:nvPr>
            <p:ph type="title"/>
          </p:nvPr>
        </p:nvSpPr>
        <p:spPr/>
        <p:txBody>
          <a:bodyPr/>
          <a:lstStyle/>
          <a:p>
            <a:r>
              <a:rPr lang="en-NZ"/>
              <a:t>Version History</a:t>
            </a:r>
          </a:p>
        </p:txBody>
      </p:sp>
      <p:pic>
        <p:nvPicPr>
          <p:cNvPr id="5" name="Content Placeholder 4" descr="A screenshot of a social media post&#10;&#10;Description automatically generated">
            <a:extLst>
              <a:ext uri="{FF2B5EF4-FFF2-40B4-BE49-F238E27FC236}">
                <a16:creationId xmlns:a16="http://schemas.microsoft.com/office/drawing/2014/main" id="{3B43EB97-BD52-4150-970B-C7A577ADB32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861373"/>
            <a:ext cx="10515600" cy="4279842"/>
          </a:xfrm>
        </p:spPr>
      </p:pic>
      <p:sp>
        <p:nvSpPr>
          <p:cNvPr id="6" name="Arrow: Right 5">
            <a:extLst>
              <a:ext uri="{FF2B5EF4-FFF2-40B4-BE49-F238E27FC236}">
                <a16:creationId xmlns:a16="http://schemas.microsoft.com/office/drawing/2014/main" id="{A030A76F-E9E9-4CDF-90F8-0413CCB57F3A}"/>
              </a:ext>
            </a:extLst>
          </p:cNvPr>
          <p:cNvSpPr/>
          <p:nvPr/>
        </p:nvSpPr>
        <p:spPr>
          <a:xfrm>
            <a:off x="2480764" y="2987840"/>
            <a:ext cx="966952" cy="2942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Arrow: Right 6">
            <a:extLst>
              <a:ext uri="{FF2B5EF4-FFF2-40B4-BE49-F238E27FC236}">
                <a16:creationId xmlns:a16="http://schemas.microsoft.com/office/drawing/2014/main" id="{27424FE0-723C-457B-B828-ED187C3847E5}"/>
              </a:ext>
            </a:extLst>
          </p:cNvPr>
          <p:cNvSpPr/>
          <p:nvPr/>
        </p:nvSpPr>
        <p:spPr>
          <a:xfrm>
            <a:off x="7536634" y="3429000"/>
            <a:ext cx="966952" cy="2942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585245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92717-0E58-492F-8CCC-810040803058}"/>
              </a:ext>
            </a:extLst>
          </p:cNvPr>
          <p:cNvSpPr>
            <a:spLocks noGrp="1"/>
          </p:cNvSpPr>
          <p:nvPr>
            <p:ph type="ctrTitle"/>
          </p:nvPr>
        </p:nvSpPr>
        <p:spPr>
          <a:xfrm>
            <a:off x="840659" y="1122363"/>
            <a:ext cx="10382864" cy="2387600"/>
          </a:xfrm>
        </p:spPr>
        <p:txBody>
          <a:bodyPr>
            <a:normAutofit/>
          </a:bodyPr>
          <a:lstStyle/>
          <a:p>
            <a:r>
              <a:rPr lang="en-US" sz="7200" dirty="0"/>
              <a:t>Syncing or </a:t>
            </a:r>
            <a:br>
              <a:rPr lang="en-US" sz="7200" dirty="0"/>
            </a:br>
            <a:r>
              <a:rPr lang="en-US" sz="7200" dirty="0"/>
              <a:t>Shortcut</a:t>
            </a:r>
            <a:endParaRPr lang="en-NZ" sz="7200" dirty="0"/>
          </a:p>
        </p:txBody>
      </p:sp>
      <p:pic>
        <p:nvPicPr>
          <p:cNvPr id="5" name="Graphic 4" descr="Syncing cloud with solid fill">
            <a:extLst>
              <a:ext uri="{FF2B5EF4-FFF2-40B4-BE49-F238E27FC236}">
                <a16:creationId xmlns:a16="http://schemas.microsoft.com/office/drawing/2014/main" id="{EF8C62E8-68F0-4E86-873C-A6FC9BD96C8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35519" y="3509963"/>
            <a:ext cx="2320962" cy="2320962"/>
          </a:xfrm>
          <a:prstGeom prst="rect">
            <a:avLst/>
          </a:prstGeom>
        </p:spPr>
      </p:pic>
    </p:spTree>
    <p:extLst>
      <p:ext uri="{BB962C8B-B14F-4D97-AF65-F5344CB8AC3E}">
        <p14:creationId xmlns:p14="http://schemas.microsoft.com/office/powerpoint/2010/main" val="13722651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7DD2619-3A44-4C84-ACC1-6EAFD1139B13}"/>
              </a:ext>
            </a:extLst>
          </p:cNvPr>
          <p:cNvPicPr>
            <a:picLocks noChangeAspect="1"/>
          </p:cNvPicPr>
          <p:nvPr/>
        </p:nvPicPr>
        <p:blipFill>
          <a:blip r:embed="rId3"/>
          <a:stretch>
            <a:fillRect/>
          </a:stretch>
        </p:blipFill>
        <p:spPr>
          <a:xfrm>
            <a:off x="2129045" y="1512943"/>
            <a:ext cx="7736961" cy="3483731"/>
          </a:xfrm>
          <a:prstGeom prst="rect">
            <a:avLst/>
          </a:prstGeom>
        </p:spPr>
      </p:pic>
      <p:sp>
        <p:nvSpPr>
          <p:cNvPr id="2" name="Title 1">
            <a:extLst>
              <a:ext uri="{FF2B5EF4-FFF2-40B4-BE49-F238E27FC236}">
                <a16:creationId xmlns:a16="http://schemas.microsoft.com/office/drawing/2014/main" id="{6318941E-C071-4137-93EA-EA7169514DDD}"/>
              </a:ext>
            </a:extLst>
          </p:cNvPr>
          <p:cNvSpPr>
            <a:spLocks noGrp="1"/>
          </p:cNvSpPr>
          <p:nvPr>
            <p:ph type="title"/>
          </p:nvPr>
        </p:nvSpPr>
        <p:spPr/>
        <p:txBody>
          <a:bodyPr/>
          <a:lstStyle/>
          <a:p>
            <a:r>
              <a:rPr lang="en-NZ"/>
              <a:t>Files on Demand</a:t>
            </a:r>
          </a:p>
        </p:txBody>
      </p:sp>
      <p:sp>
        <p:nvSpPr>
          <p:cNvPr id="9" name="Rectangle: Rounded Corners 8">
            <a:extLst>
              <a:ext uri="{FF2B5EF4-FFF2-40B4-BE49-F238E27FC236}">
                <a16:creationId xmlns:a16="http://schemas.microsoft.com/office/drawing/2014/main" id="{BD08ED4B-73E8-41FF-9879-6799A6454C3D}"/>
              </a:ext>
            </a:extLst>
          </p:cNvPr>
          <p:cNvSpPr/>
          <p:nvPr/>
        </p:nvSpPr>
        <p:spPr>
          <a:xfrm>
            <a:off x="6821877" y="2254267"/>
            <a:ext cx="454005" cy="2731733"/>
          </a:xfrm>
          <a:prstGeom prst="round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7" name="Graphic 6" descr="Repeat">
            <a:extLst>
              <a:ext uri="{FF2B5EF4-FFF2-40B4-BE49-F238E27FC236}">
                <a16:creationId xmlns:a16="http://schemas.microsoft.com/office/drawing/2014/main" id="{2591A104-E7E3-407B-B36A-CC5D51B2083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335851" y="5195579"/>
            <a:ext cx="707999" cy="707999"/>
          </a:xfrm>
          <a:prstGeom prst="rect">
            <a:avLst/>
          </a:prstGeom>
        </p:spPr>
      </p:pic>
      <p:grpSp>
        <p:nvGrpSpPr>
          <p:cNvPr id="13" name="Group 12">
            <a:extLst>
              <a:ext uri="{FF2B5EF4-FFF2-40B4-BE49-F238E27FC236}">
                <a16:creationId xmlns:a16="http://schemas.microsoft.com/office/drawing/2014/main" id="{51D369CB-25CA-4D7E-9B1D-A37F46BA19D2}"/>
              </a:ext>
            </a:extLst>
          </p:cNvPr>
          <p:cNvGrpSpPr/>
          <p:nvPr/>
        </p:nvGrpSpPr>
        <p:grpSpPr>
          <a:xfrm>
            <a:off x="9301190" y="5247286"/>
            <a:ext cx="780070" cy="914401"/>
            <a:chOff x="3623310" y="5292090"/>
            <a:chExt cx="845820" cy="950049"/>
          </a:xfrm>
        </p:grpSpPr>
        <p:sp>
          <p:nvSpPr>
            <p:cNvPr id="8" name="Oval 7">
              <a:extLst>
                <a:ext uri="{FF2B5EF4-FFF2-40B4-BE49-F238E27FC236}">
                  <a16:creationId xmlns:a16="http://schemas.microsoft.com/office/drawing/2014/main" id="{99C7FE0A-4496-4AB8-90C7-B3BF25F1AED5}"/>
                </a:ext>
              </a:extLst>
            </p:cNvPr>
            <p:cNvSpPr/>
            <p:nvPr/>
          </p:nvSpPr>
          <p:spPr>
            <a:xfrm>
              <a:off x="3851910" y="5292090"/>
              <a:ext cx="411480" cy="411480"/>
            </a:xfrm>
            <a:prstGeom prst="ellipse">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Oval 11">
              <a:extLst>
                <a:ext uri="{FF2B5EF4-FFF2-40B4-BE49-F238E27FC236}">
                  <a16:creationId xmlns:a16="http://schemas.microsoft.com/office/drawing/2014/main" id="{7BA299C7-1DC5-4747-B19E-5A7A42384679}"/>
                </a:ext>
              </a:extLst>
            </p:cNvPr>
            <p:cNvSpPr/>
            <p:nvPr/>
          </p:nvSpPr>
          <p:spPr>
            <a:xfrm>
              <a:off x="3755854" y="5703607"/>
              <a:ext cx="603592" cy="411480"/>
            </a:xfrm>
            <a:prstGeom prst="ellipse">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Rectangle 10">
              <a:extLst>
                <a:ext uri="{FF2B5EF4-FFF2-40B4-BE49-F238E27FC236}">
                  <a16:creationId xmlns:a16="http://schemas.microsoft.com/office/drawing/2014/main" id="{96DC8E8A-64EA-4480-834C-A2B3E28902C1}"/>
                </a:ext>
              </a:extLst>
            </p:cNvPr>
            <p:cNvSpPr/>
            <p:nvPr/>
          </p:nvSpPr>
          <p:spPr>
            <a:xfrm>
              <a:off x="3623310" y="5935150"/>
              <a:ext cx="845820" cy="3069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24" name="Group 23">
            <a:extLst>
              <a:ext uri="{FF2B5EF4-FFF2-40B4-BE49-F238E27FC236}">
                <a16:creationId xmlns:a16="http://schemas.microsoft.com/office/drawing/2014/main" id="{0656E9AD-3751-45A5-A243-E6CD0E3B6186}"/>
              </a:ext>
            </a:extLst>
          </p:cNvPr>
          <p:cNvGrpSpPr/>
          <p:nvPr/>
        </p:nvGrpSpPr>
        <p:grpSpPr>
          <a:xfrm>
            <a:off x="4082327" y="5262624"/>
            <a:ext cx="603593" cy="603593"/>
            <a:chOff x="5212080" y="5372100"/>
            <a:chExt cx="603593" cy="603593"/>
          </a:xfrm>
        </p:grpSpPr>
        <p:sp>
          <p:nvSpPr>
            <p:cNvPr id="14" name="Oval 13">
              <a:extLst>
                <a:ext uri="{FF2B5EF4-FFF2-40B4-BE49-F238E27FC236}">
                  <a16:creationId xmlns:a16="http://schemas.microsoft.com/office/drawing/2014/main" id="{61CA4C02-26B5-4A6F-96B8-7C84EF7C94C2}"/>
                </a:ext>
              </a:extLst>
            </p:cNvPr>
            <p:cNvSpPr/>
            <p:nvPr/>
          </p:nvSpPr>
          <p:spPr>
            <a:xfrm>
              <a:off x="5212080" y="5372100"/>
              <a:ext cx="603593" cy="603593"/>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9" name="Graphic 18" descr="Checkmark">
              <a:extLst>
                <a:ext uri="{FF2B5EF4-FFF2-40B4-BE49-F238E27FC236}">
                  <a16:creationId xmlns:a16="http://schemas.microsoft.com/office/drawing/2014/main" id="{B045BEBE-192D-4B36-8C22-C2FDEF26BF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41567" y="5476289"/>
              <a:ext cx="394151" cy="433058"/>
            </a:xfrm>
            <a:prstGeom prst="rect">
              <a:avLst/>
            </a:prstGeom>
          </p:spPr>
        </p:pic>
      </p:grpSp>
      <p:grpSp>
        <p:nvGrpSpPr>
          <p:cNvPr id="25" name="Group 24">
            <a:extLst>
              <a:ext uri="{FF2B5EF4-FFF2-40B4-BE49-F238E27FC236}">
                <a16:creationId xmlns:a16="http://schemas.microsoft.com/office/drawing/2014/main" id="{454464C4-5AF4-4243-8D84-275CABAC8C2B}"/>
              </a:ext>
            </a:extLst>
          </p:cNvPr>
          <p:cNvGrpSpPr/>
          <p:nvPr/>
        </p:nvGrpSpPr>
        <p:grpSpPr>
          <a:xfrm>
            <a:off x="5721401" y="5247781"/>
            <a:ext cx="603593" cy="603593"/>
            <a:chOff x="6105480" y="5673896"/>
            <a:chExt cx="603593" cy="603593"/>
          </a:xfrm>
        </p:grpSpPr>
        <p:sp>
          <p:nvSpPr>
            <p:cNvPr id="21" name="Oval 20">
              <a:extLst>
                <a:ext uri="{FF2B5EF4-FFF2-40B4-BE49-F238E27FC236}">
                  <a16:creationId xmlns:a16="http://schemas.microsoft.com/office/drawing/2014/main" id="{150FD627-F401-456E-B192-09CF2FE4A035}"/>
                </a:ext>
              </a:extLst>
            </p:cNvPr>
            <p:cNvSpPr/>
            <p:nvPr/>
          </p:nvSpPr>
          <p:spPr>
            <a:xfrm>
              <a:off x="6105480" y="5673896"/>
              <a:ext cx="603593" cy="603593"/>
            </a:xfrm>
            <a:prstGeom prst="ellipse">
              <a:avLst/>
            </a:prstGeom>
            <a:solidFill>
              <a:srgbClr val="92D050"/>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22" name="Graphic 21" descr="Checkmark">
              <a:extLst>
                <a:ext uri="{FF2B5EF4-FFF2-40B4-BE49-F238E27FC236}">
                  <a16:creationId xmlns:a16="http://schemas.microsoft.com/office/drawing/2014/main" id="{1FB981E9-7D3D-4775-BCFD-86A3892B160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234967" y="5778085"/>
              <a:ext cx="394151" cy="433058"/>
            </a:xfrm>
            <a:prstGeom prst="rect">
              <a:avLst/>
            </a:prstGeom>
          </p:spPr>
        </p:pic>
      </p:grpSp>
      <p:pic>
        <p:nvPicPr>
          <p:cNvPr id="23" name="Graphic 22" descr="Cloud">
            <a:extLst>
              <a:ext uri="{FF2B5EF4-FFF2-40B4-BE49-F238E27FC236}">
                <a16:creationId xmlns:a16="http://schemas.microsoft.com/office/drawing/2014/main" id="{F5711407-9D0C-4477-9F0F-A9040A7EBA4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355892" y="5111299"/>
            <a:ext cx="914400" cy="914400"/>
          </a:xfrm>
          <a:prstGeom prst="rect">
            <a:avLst/>
          </a:prstGeom>
        </p:spPr>
      </p:pic>
      <p:sp>
        <p:nvSpPr>
          <p:cNvPr id="1025" name="TextBox 1024">
            <a:extLst>
              <a:ext uri="{FF2B5EF4-FFF2-40B4-BE49-F238E27FC236}">
                <a16:creationId xmlns:a16="http://schemas.microsoft.com/office/drawing/2014/main" id="{C5FD62BE-A124-4238-8B4F-744687282283}"/>
              </a:ext>
            </a:extLst>
          </p:cNvPr>
          <p:cNvSpPr txBox="1"/>
          <p:nvPr/>
        </p:nvSpPr>
        <p:spPr>
          <a:xfrm>
            <a:off x="2056134" y="6070384"/>
            <a:ext cx="1257300" cy="369332"/>
          </a:xfrm>
          <a:prstGeom prst="rect">
            <a:avLst/>
          </a:prstGeom>
          <a:noFill/>
        </p:spPr>
        <p:txBody>
          <a:bodyPr wrap="square" rtlCol="0">
            <a:spAutoFit/>
          </a:bodyPr>
          <a:lstStyle/>
          <a:p>
            <a:pPr algn="ctr"/>
            <a:r>
              <a:rPr lang="en-NZ"/>
              <a:t>Syncing</a:t>
            </a:r>
          </a:p>
        </p:txBody>
      </p:sp>
      <p:sp>
        <p:nvSpPr>
          <p:cNvPr id="37" name="TextBox 36">
            <a:extLst>
              <a:ext uri="{FF2B5EF4-FFF2-40B4-BE49-F238E27FC236}">
                <a16:creationId xmlns:a16="http://schemas.microsoft.com/office/drawing/2014/main" id="{B0B7A53F-A845-4E84-AAF4-1C3DA15C8CB3}"/>
              </a:ext>
            </a:extLst>
          </p:cNvPr>
          <p:cNvSpPr txBox="1"/>
          <p:nvPr/>
        </p:nvSpPr>
        <p:spPr>
          <a:xfrm>
            <a:off x="3755474" y="6039402"/>
            <a:ext cx="1257300" cy="646331"/>
          </a:xfrm>
          <a:prstGeom prst="rect">
            <a:avLst/>
          </a:prstGeom>
          <a:noFill/>
        </p:spPr>
        <p:txBody>
          <a:bodyPr wrap="square" rtlCol="0">
            <a:spAutoFit/>
          </a:bodyPr>
          <a:lstStyle/>
          <a:p>
            <a:pPr algn="ctr"/>
            <a:r>
              <a:rPr lang="en-NZ"/>
              <a:t>Locally available</a:t>
            </a:r>
          </a:p>
        </p:txBody>
      </p:sp>
      <p:sp>
        <p:nvSpPr>
          <p:cNvPr id="38" name="TextBox 37">
            <a:extLst>
              <a:ext uri="{FF2B5EF4-FFF2-40B4-BE49-F238E27FC236}">
                <a16:creationId xmlns:a16="http://schemas.microsoft.com/office/drawing/2014/main" id="{7958AEA9-3551-4393-A0EA-47382B098194}"/>
              </a:ext>
            </a:extLst>
          </p:cNvPr>
          <p:cNvSpPr txBox="1"/>
          <p:nvPr/>
        </p:nvSpPr>
        <p:spPr>
          <a:xfrm>
            <a:off x="5419313" y="6013952"/>
            <a:ext cx="1257300" cy="646331"/>
          </a:xfrm>
          <a:prstGeom prst="rect">
            <a:avLst/>
          </a:prstGeom>
          <a:noFill/>
        </p:spPr>
        <p:txBody>
          <a:bodyPr wrap="square" rtlCol="0">
            <a:spAutoFit/>
          </a:bodyPr>
          <a:lstStyle/>
          <a:p>
            <a:pPr algn="ctr"/>
            <a:r>
              <a:rPr lang="en-NZ"/>
              <a:t>Always available</a:t>
            </a:r>
          </a:p>
        </p:txBody>
      </p:sp>
      <p:sp>
        <p:nvSpPr>
          <p:cNvPr id="39" name="TextBox 38">
            <a:extLst>
              <a:ext uri="{FF2B5EF4-FFF2-40B4-BE49-F238E27FC236}">
                <a16:creationId xmlns:a16="http://schemas.microsoft.com/office/drawing/2014/main" id="{435F7B12-C2CF-4BF4-9258-632BF2CEC061}"/>
              </a:ext>
            </a:extLst>
          </p:cNvPr>
          <p:cNvSpPr txBox="1"/>
          <p:nvPr/>
        </p:nvSpPr>
        <p:spPr>
          <a:xfrm>
            <a:off x="7154154" y="6024882"/>
            <a:ext cx="1257300" cy="646331"/>
          </a:xfrm>
          <a:prstGeom prst="rect">
            <a:avLst/>
          </a:prstGeom>
          <a:noFill/>
        </p:spPr>
        <p:txBody>
          <a:bodyPr wrap="square" rtlCol="0">
            <a:spAutoFit/>
          </a:bodyPr>
          <a:lstStyle/>
          <a:p>
            <a:pPr algn="ctr"/>
            <a:r>
              <a:rPr lang="en-NZ"/>
              <a:t>Online only</a:t>
            </a:r>
          </a:p>
        </p:txBody>
      </p:sp>
      <p:sp>
        <p:nvSpPr>
          <p:cNvPr id="40" name="TextBox 39">
            <a:extLst>
              <a:ext uri="{FF2B5EF4-FFF2-40B4-BE49-F238E27FC236}">
                <a16:creationId xmlns:a16="http://schemas.microsoft.com/office/drawing/2014/main" id="{8621E061-7F1C-45F4-A1E6-8EE7C6C79561}"/>
              </a:ext>
            </a:extLst>
          </p:cNvPr>
          <p:cNvSpPr txBox="1"/>
          <p:nvPr/>
        </p:nvSpPr>
        <p:spPr>
          <a:xfrm>
            <a:off x="9073117" y="6097187"/>
            <a:ext cx="1257300" cy="369332"/>
          </a:xfrm>
          <a:prstGeom prst="rect">
            <a:avLst/>
          </a:prstGeom>
          <a:noFill/>
        </p:spPr>
        <p:txBody>
          <a:bodyPr wrap="square" rtlCol="0">
            <a:spAutoFit/>
          </a:bodyPr>
          <a:lstStyle/>
          <a:p>
            <a:pPr algn="ctr"/>
            <a:r>
              <a:rPr lang="en-NZ"/>
              <a:t>Shared</a:t>
            </a:r>
          </a:p>
        </p:txBody>
      </p:sp>
    </p:spTree>
    <p:extLst>
      <p:ext uri="{BB962C8B-B14F-4D97-AF65-F5344CB8AC3E}">
        <p14:creationId xmlns:p14="http://schemas.microsoft.com/office/powerpoint/2010/main" val="972612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par>
                          <p:cTn id="12" fill="hold">
                            <p:stCondLst>
                              <p:cond delay="0"/>
                            </p:stCondLst>
                            <p:childTnLst>
                              <p:par>
                                <p:cTn id="13" presetID="2" presetClass="entr" presetSubtype="4" fill="hold" grpId="0" nodeType="afterEffect">
                                  <p:stCondLst>
                                    <p:cond delay="0"/>
                                  </p:stCondLst>
                                  <p:childTnLst>
                                    <p:set>
                                      <p:cBhvr>
                                        <p:cTn id="14" dur="1" fill="hold">
                                          <p:stCondLst>
                                            <p:cond delay="0"/>
                                          </p:stCondLst>
                                        </p:cTn>
                                        <p:tgtEl>
                                          <p:spTgt spid="1025"/>
                                        </p:tgtEl>
                                        <p:attrNameLst>
                                          <p:attrName>style.visibility</p:attrName>
                                        </p:attrNameLst>
                                      </p:cBhvr>
                                      <p:to>
                                        <p:strVal val="visible"/>
                                      </p:to>
                                    </p:set>
                                    <p:anim calcmode="lin" valueType="num">
                                      <p:cBhvr additive="base">
                                        <p:cTn id="15" dur="500" fill="hold"/>
                                        <p:tgtEl>
                                          <p:spTgt spid="1025"/>
                                        </p:tgtEl>
                                        <p:attrNameLst>
                                          <p:attrName>ppt_x</p:attrName>
                                        </p:attrNameLst>
                                      </p:cBhvr>
                                      <p:tavLst>
                                        <p:tav tm="0">
                                          <p:val>
                                            <p:strVal val="#ppt_x"/>
                                          </p:val>
                                        </p:tav>
                                        <p:tav tm="100000">
                                          <p:val>
                                            <p:strVal val="#ppt_x"/>
                                          </p:val>
                                        </p:tav>
                                      </p:tavLst>
                                    </p:anim>
                                    <p:anim calcmode="lin" valueType="num">
                                      <p:cBhvr additive="base">
                                        <p:cTn id="16" dur="500" fill="hold"/>
                                        <p:tgtEl>
                                          <p:spTgt spid="102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par>
                          <p:cTn id="21" fill="hold">
                            <p:stCondLst>
                              <p:cond delay="0"/>
                            </p:stCondLst>
                            <p:childTnLst>
                              <p:par>
                                <p:cTn id="22" presetID="2" presetClass="entr" presetSubtype="4"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additive="base">
                                        <p:cTn id="24" dur="500" fill="hold"/>
                                        <p:tgtEl>
                                          <p:spTgt spid="37"/>
                                        </p:tgtEl>
                                        <p:attrNameLst>
                                          <p:attrName>ppt_x</p:attrName>
                                        </p:attrNameLst>
                                      </p:cBhvr>
                                      <p:tavLst>
                                        <p:tav tm="0">
                                          <p:val>
                                            <p:strVal val="#ppt_x"/>
                                          </p:val>
                                        </p:tav>
                                        <p:tav tm="100000">
                                          <p:val>
                                            <p:strVal val="#ppt_x"/>
                                          </p:val>
                                        </p:tav>
                                      </p:tavLst>
                                    </p:anim>
                                    <p:anim calcmode="lin" valueType="num">
                                      <p:cBhvr additive="base">
                                        <p:cTn id="25"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5"/>
                                        </p:tgtEl>
                                        <p:attrNameLst>
                                          <p:attrName>style.visibility</p:attrName>
                                        </p:attrNameLst>
                                      </p:cBhvr>
                                      <p:to>
                                        <p:strVal val="visible"/>
                                      </p:to>
                                    </p:set>
                                  </p:childTnLst>
                                </p:cTn>
                              </p:par>
                            </p:childTnLst>
                          </p:cTn>
                        </p:par>
                        <p:par>
                          <p:cTn id="30" fill="hold">
                            <p:stCondLst>
                              <p:cond delay="0"/>
                            </p:stCondLst>
                            <p:childTnLst>
                              <p:par>
                                <p:cTn id="31" presetID="2" presetClass="entr" presetSubtype="4"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additive="base">
                                        <p:cTn id="33" dur="500" fill="hold"/>
                                        <p:tgtEl>
                                          <p:spTgt spid="38"/>
                                        </p:tgtEl>
                                        <p:attrNameLst>
                                          <p:attrName>ppt_x</p:attrName>
                                        </p:attrNameLst>
                                      </p:cBhvr>
                                      <p:tavLst>
                                        <p:tav tm="0">
                                          <p:val>
                                            <p:strVal val="#ppt_x"/>
                                          </p:val>
                                        </p:tav>
                                        <p:tav tm="100000">
                                          <p:val>
                                            <p:strVal val="#ppt_x"/>
                                          </p:val>
                                        </p:tav>
                                      </p:tavLst>
                                    </p:anim>
                                    <p:anim calcmode="lin" valueType="num">
                                      <p:cBhvr additive="base">
                                        <p:cTn id="34"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par>
                          <p:cTn id="39" fill="hold">
                            <p:stCondLst>
                              <p:cond delay="0"/>
                            </p:stCondLst>
                            <p:childTnLst>
                              <p:par>
                                <p:cTn id="40" presetID="2" presetClass="entr" presetSubtype="4" fill="hold" grpId="0" nodeType="afterEffect">
                                  <p:stCondLst>
                                    <p:cond delay="0"/>
                                  </p:stCondLst>
                                  <p:childTnLst>
                                    <p:set>
                                      <p:cBhvr>
                                        <p:cTn id="41" dur="1" fill="hold">
                                          <p:stCondLst>
                                            <p:cond delay="0"/>
                                          </p:stCondLst>
                                        </p:cTn>
                                        <p:tgtEl>
                                          <p:spTgt spid="39"/>
                                        </p:tgtEl>
                                        <p:attrNameLst>
                                          <p:attrName>style.visibility</p:attrName>
                                        </p:attrNameLst>
                                      </p:cBhvr>
                                      <p:to>
                                        <p:strVal val="visible"/>
                                      </p:to>
                                    </p:set>
                                    <p:anim calcmode="lin" valueType="num">
                                      <p:cBhvr additive="base">
                                        <p:cTn id="42" dur="500" fill="hold"/>
                                        <p:tgtEl>
                                          <p:spTgt spid="39"/>
                                        </p:tgtEl>
                                        <p:attrNameLst>
                                          <p:attrName>ppt_x</p:attrName>
                                        </p:attrNameLst>
                                      </p:cBhvr>
                                      <p:tavLst>
                                        <p:tav tm="0">
                                          <p:val>
                                            <p:strVal val="#ppt_x"/>
                                          </p:val>
                                        </p:tav>
                                        <p:tav tm="100000">
                                          <p:val>
                                            <p:strVal val="#ppt_x"/>
                                          </p:val>
                                        </p:tav>
                                      </p:tavLst>
                                    </p:anim>
                                    <p:anim calcmode="lin" valueType="num">
                                      <p:cBhvr additive="base">
                                        <p:cTn id="43"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3"/>
                                        </p:tgtEl>
                                        <p:attrNameLst>
                                          <p:attrName>style.visibility</p:attrName>
                                        </p:attrNameLst>
                                      </p:cBhvr>
                                      <p:to>
                                        <p:strVal val="visible"/>
                                      </p:to>
                                    </p:set>
                                  </p:childTnLst>
                                </p:cTn>
                              </p:par>
                            </p:childTnLst>
                          </p:cTn>
                        </p:par>
                        <p:par>
                          <p:cTn id="48" fill="hold">
                            <p:stCondLst>
                              <p:cond delay="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500" fill="hold"/>
                                        <p:tgtEl>
                                          <p:spTgt spid="40"/>
                                        </p:tgtEl>
                                        <p:attrNameLst>
                                          <p:attrName>ppt_x</p:attrName>
                                        </p:attrNameLst>
                                      </p:cBhvr>
                                      <p:tavLst>
                                        <p:tav tm="0">
                                          <p:val>
                                            <p:strVal val="#ppt_x"/>
                                          </p:val>
                                        </p:tav>
                                        <p:tav tm="100000">
                                          <p:val>
                                            <p:strVal val="#ppt_x"/>
                                          </p:val>
                                        </p:tav>
                                      </p:tavLst>
                                    </p:anim>
                                    <p:anim calcmode="lin" valueType="num">
                                      <p:cBhvr additive="base">
                                        <p:cTn id="52"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25" grpId="0"/>
      <p:bldP spid="37" grpId="0"/>
      <p:bldP spid="38" grpId="0"/>
      <p:bldP spid="39" grpId="0"/>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4D101-5DE4-4041-973F-7F25C9CBEBA3}"/>
              </a:ext>
            </a:extLst>
          </p:cNvPr>
          <p:cNvSpPr>
            <a:spLocks noGrp="1"/>
          </p:cNvSpPr>
          <p:nvPr>
            <p:ph type="title"/>
          </p:nvPr>
        </p:nvSpPr>
        <p:spPr/>
        <p:txBody>
          <a:bodyPr/>
          <a:lstStyle/>
          <a:p>
            <a:r>
              <a:rPr lang="en-NZ" dirty="0"/>
              <a:t>Shortcut  Documents</a:t>
            </a:r>
          </a:p>
        </p:txBody>
      </p:sp>
      <p:sp>
        <p:nvSpPr>
          <p:cNvPr id="5" name="Arrow: Right 4">
            <a:extLst>
              <a:ext uri="{FF2B5EF4-FFF2-40B4-BE49-F238E27FC236}">
                <a16:creationId xmlns:a16="http://schemas.microsoft.com/office/drawing/2014/main" id="{828931A2-59E6-48E8-A09F-A680625B98AD}"/>
              </a:ext>
            </a:extLst>
          </p:cNvPr>
          <p:cNvSpPr/>
          <p:nvPr/>
        </p:nvSpPr>
        <p:spPr>
          <a:xfrm rot="16200000">
            <a:off x="6311818" y="2934147"/>
            <a:ext cx="685964" cy="3037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Arrow: Right 6">
            <a:extLst>
              <a:ext uri="{FF2B5EF4-FFF2-40B4-BE49-F238E27FC236}">
                <a16:creationId xmlns:a16="http://schemas.microsoft.com/office/drawing/2014/main" id="{5114FD36-755D-46A3-801B-B29EF30C64C1}"/>
              </a:ext>
            </a:extLst>
          </p:cNvPr>
          <p:cNvSpPr/>
          <p:nvPr/>
        </p:nvSpPr>
        <p:spPr>
          <a:xfrm>
            <a:off x="838200" y="4781838"/>
            <a:ext cx="966952" cy="2942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0" name="Picture 9">
            <a:extLst>
              <a:ext uri="{FF2B5EF4-FFF2-40B4-BE49-F238E27FC236}">
                <a16:creationId xmlns:a16="http://schemas.microsoft.com/office/drawing/2014/main" id="{CB147E54-CBEE-F4B3-EB91-A8295B69240C}"/>
              </a:ext>
            </a:extLst>
          </p:cNvPr>
          <p:cNvPicPr>
            <a:picLocks noChangeAspect="1"/>
          </p:cNvPicPr>
          <p:nvPr/>
        </p:nvPicPr>
        <p:blipFill>
          <a:blip r:embed="rId2"/>
          <a:stretch>
            <a:fillRect/>
          </a:stretch>
        </p:blipFill>
        <p:spPr>
          <a:xfrm>
            <a:off x="623288" y="1716474"/>
            <a:ext cx="9686996" cy="1704987"/>
          </a:xfrm>
          <a:prstGeom prst="rect">
            <a:avLst/>
          </a:prstGeom>
        </p:spPr>
      </p:pic>
      <p:sp>
        <p:nvSpPr>
          <p:cNvPr id="11" name="Arrow: Right 10">
            <a:extLst>
              <a:ext uri="{FF2B5EF4-FFF2-40B4-BE49-F238E27FC236}">
                <a16:creationId xmlns:a16="http://schemas.microsoft.com/office/drawing/2014/main" id="{8045E31D-8A70-000D-0A3B-8DC36EE2CF05}"/>
              </a:ext>
            </a:extLst>
          </p:cNvPr>
          <p:cNvSpPr/>
          <p:nvPr/>
        </p:nvSpPr>
        <p:spPr>
          <a:xfrm rot="20037697">
            <a:off x="3361750" y="2184410"/>
            <a:ext cx="966952" cy="2942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3" name="Picture 12">
            <a:extLst>
              <a:ext uri="{FF2B5EF4-FFF2-40B4-BE49-F238E27FC236}">
                <a16:creationId xmlns:a16="http://schemas.microsoft.com/office/drawing/2014/main" id="{9F6EFF4F-04E0-5C3E-D1C6-E0FDACEF44A7}"/>
              </a:ext>
            </a:extLst>
          </p:cNvPr>
          <p:cNvPicPr>
            <a:picLocks noChangeAspect="1"/>
          </p:cNvPicPr>
          <p:nvPr/>
        </p:nvPicPr>
        <p:blipFill>
          <a:blip r:embed="rId3"/>
          <a:stretch>
            <a:fillRect/>
          </a:stretch>
        </p:blipFill>
        <p:spPr>
          <a:xfrm>
            <a:off x="2170522" y="4043151"/>
            <a:ext cx="8829740" cy="1771663"/>
          </a:xfrm>
          <a:prstGeom prst="rect">
            <a:avLst/>
          </a:prstGeom>
        </p:spPr>
      </p:pic>
    </p:spTree>
    <p:extLst>
      <p:ext uri="{BB962C8B-B14F-4D97-AF65-F5344CB8AC3E}">
        <p14:creationId xmlns:p14="http://schemas.microsoft.com/office/powerpoint/2010/main" val="40666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B7DC0-D61C-0D80-FC31-1A17C9E6C312}"/>
              </a:ext>
            </a:extLst>
          </p:cNvPr>
          <p:cNvSpPr>
            <a:spLocks noGrp="1"/>
          </p:cNvSpPr>
          <p:nvPr>
            <p:ph type="title"/>
          </p:nvPr>
        </p:nvSpPr>
        <p:spPr/>
        <p:txBody>
          <a:bodyPr/>
          <a:lstStyle/>
          <a:p>
            <a:r>
              <a:rPr lang="en-NZ" dirty="0"/>
              <a:t>Shortcut vs Sync</a:t>
            </a:r>
          </a:p>
        </p:txBody>
      </p:sp>
      <p:sp>
        <p:nvSpPr>
          <p:cNvPr id="3" name="Content Placeholder 2">
            <a:extLst>
              <a:ext uri="{FF2B5EF4-FFF2-40B4-BE49-F238E27FC236}">
                <a16:creationId xmlns:a16="http://schemas.microsoft.com/office/drawing/2014/main" id="{0B95B4D6-7E89-882B-CDDC-BD9EB8847D3B}"/>
              </a:ext>
            </a:extLst>
          </p:cNvPr>
          <p:cNvSpPr>
            <a:spLocks noGrp="1"/>
          </p:cNvSpPr>
          <p:nvPr>
            <p:ph sz="half" idx="1"/>
          </p:nvPr>
        </p:nvSpPr>
        <p:spPr/>
        <p:txBody>
          <a:bodyPr/>
          <a:lstStyle/>
          <a:p>
            <a:pPr marL="0" indent="0">
              <a:buNone/>
            </a:pPr>
            <a:r>
              <a:rPr lang="en-NZ" b="1" dirty="0"/>
              <a:t>Shortcut</a:t>
            </a:r>
          </a:p>
          <a:p>
            <a:r>
              <a:rPr lang="en-NZ" dirty="0"/>
              <a:t>Can delete shortcut and files are not deleted</a:t>
            </a:r>
          </a:p>
          <a:p>
            <a:r>
              <a:rPr lang="en-NZ" dirty="0"/>
              <a:t>Shortcuts are in your OneDrive and on all devices</a:t>
            </a:r>
          </a:p>
          <a:p>
            <a:r>
              <a:rPr lang="en-NZ" dirty="0"/>
              <a:t>Only shortcut the folders you need</a:t>
            </a:r>
          </a:p>
          <a:p>
            <a:r>
              <a:rPr lang="en-NZ" dirty="0"/>
              <a:t>Can’t shortcut a folder already synced or in a shortcut</a:t>
            </a:r>
          </a:p>
        </p:txBody>
      </p:sp>
      <p:sp>
        <p:nvSpPr>
          <p:cNvPr id="4" name="Content Placeholder 3">
            <a:extLst>
              <a:ext uri="{FF2B5EF4-FFF2-40B4-BE49-F238E27FC236}">
                <a16:creationId xmlns:a16="http://schemas.microsoft.com/office/drawing/2014/main" id="{5F56F862-FFDD-CEAF-3156-391602327633}"/>
              </a:ext>
            </a:extLst>
          </p:cNvPr>
          <p:cNvSpPr>
            <a:spLocks noGrp="1"/>
          </p:cNvSpPr>
          <p:nvPr>
            <p:ph sz="half" idx="2"/>
          </p:nvPr>
        </p:nvSpPr>
        <p:spPr/>
        <p:txBody>
          <a:bodyPr/>
          <a:lstStyle/>
          <a:p>
            <a:pPr marL="0" indent="0">
              <a:buNone/>
            </a:pPr>
            <a:r>
              <a:rPr lang="en-NZ" b="1" dirty="0"/>
              <a:t>Sync</a:t>
            </a:r>
          </a:p>
          <a:p>
            <a:r>
              <a:rPr lang="en-NZ" dirty="0"/>
              <a:t>Delete folder and files are deleted</a:t>
            </a:r>
          </a:p>
          <a:p>
            <a:r>
              <a:rPr lang="en-NZ" dirty="0"/>
              <a:t>Shows files under different icon</a:t>
            </a:r>
          </a:p>
          <a:p>
            <a:r>
              <a:rPr lang="en-NZ" dirty="0"/>
              <a:t>Sync a whole library </a:t>
            </a:r>
          </a:p>
        </p:txBody>
      </p:sp>
    </p:spTree>
    <p:extLst>
      <p:ext uri="{BB962C8B-B14F-4D97-AF65-F5344CB8AC3E}">
        <p14:creationId xmlns:p14="http://schemas.microsoft.com/office/powerpoint/2010/main" val="1786529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B46288-A9DA-491F-B5F0-A065D6C952D8}"/>
              </a:ext>
            </a:extLst>
          </p:cNvPr>
          <p:cNvSpPr>
            <a:spLocks noGrp="1"/>
          </p:cNvSpPr>
          <p:nvPr>
            <p:ph type="ctrTitle"/>
          </p:nvPr>
        </p:nvSpPr>
        <p:spPr/>
        <p:txBody>
          <a:bodyPr anchor="ctr">
            <a:normAutofit/>
          </a:bodyPr>
          <a:lstStyle/>
          <a:p>
            <a:r>
              <a:rPr lang="en-NZ" sz="7200"/>
              <a:t>Microsoft 365</a:t>
            </a:r>
          </a:p>
        </p:txBody>
      </p:sp>
      <p:pic>
        <p:nvPicPr>
          <p:cNvPr id="9" name="Graphic 8" descr="Cloud">
            <a:extLst>
              <a:ext uri="{FF2B5EF4-FFF2-40B4-BE49-F238E27FC236}">
                <a16:creationId xmlns:a16="http://schemas.microsoft.com/office/drawing/2014/main" id="{84810269-956D-4F88-89FC-89C25A495CC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439229" y="2898251"/>
            <a:ext cx="3313541" cy="3313541"/>
          </a:xfrm>
          <a:prstGeom prst="rect">
            <a:avLst/>
          </a:prstGeom>
        </p:spPr>
      </p:pic>
    </p:spTree>
    <p:extLst>
      <p:ext uri="{BB962C8B-B14F-4D97-AF65-F5344CB8AC3E}">
        <p14:creationId xmlns:p14="http://schemas.microsoft.com/office/powerpoint/2010/main" val="37792173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297CF-5FF2-4FA8-9188-EEA12DBD3FE1}"/>
              </a:ext>
            </a:extLst>
          </p:cNvPr>
          <p:cNvSpPr>
            <a:spLocks noGrp="1"/>
          </p:cNvSpPr>
          <p:nvPr>
            <p:ph type="title"/>
          </p:nvPr>
        </p:nvSpPr>
        <p:spPr>
          <a:xfrm>
            <a:off x="838200" y="1350857"/>
            <a:ext cx="10515600" cy="1325563"/>
          </a:xfrm>
        </p:spPr>
        <p:txBody>
          <a:bodyPr anchor="ctr">
            <a:normAutofit/>
          </a:bodyPr>
          <a:lstStyle/>
          <a:p>
            <a:r>
              <a:rPr lang="en-NZ" sz="7200"/>
              <a:t>Questions?</a:t>
            </a:r>
          </a:p>
        </p:txBody>
      </p:sp>
      <p:grpSp>
        <p:nvGrpSpPr>
          <p:cNvPr id="3" name="Graphic 5" descr="Thought bubble">
            <a:extLst>
              <a:ext uri="{FF2B5EF4-FFF2-40B4-BE49-F238E27FC236}">
                <a16:creationId xmlns:a16="http://schemas.microsoft.com/office/drawing/2014/main" id="{67315B0B-EB62-40D1-8DAD-99C60847634B}"/>
              </a:ext>
            </a:extLst>
          </p:cNvPr>
          <p:cNvGrpSpPr/>
          <p:nvPr/>
        </p:nvGrpSpPr>
        <p:grpSpPr>
          <a:xfrm>
            <a:off x="6215743" y="1879599"/>
            <a:ext cx="5714700" cy="4825497"/>
            <a:chOff x="5238925" y="645950"/>
            <a:chExt cx="6434355" cy="5939405"/>
          </a:xfrm>
          <a:solidFill>
            <a:srgbClr val="FFFFFF"/>
          </a:solidFill>
        </p:grpSpPr>
        <p:sp>
          <p:nvSpPr>
            <p:cNvPr id="4" name="Freeform: Shape 3">
              <a:extLst>
                <a:ext uri="{FF2B5EF4-FFF2-40B4-BE49-F238E27FC236}">
                  <a16:creationId xmlns:a16="http://schemas.microsoft.com/office/drawing/2014/main" id="{6957976E-22B7-4292-91D6-296E413C062C}"/>
                </a:ext>
              </a:extLst>
            </p:cNvPr>
            <p:cNvSpPr/>
            <p:nvPr/>
          </p:nvSpPr>
          <p:spPr>
            <a:xfrm>
              <a:off x="5238925" y="645950"/>
              <a:ext cx="6434355" cy="4372062"/>
            </a:xfrm>
            <a:custGeom>
              <a:avLst/>
              <a:gdLst>
                <a:gd name="connsiteX0" fmla="*/ 5609439 w 6434355"/>
                <a:gd name="connsiteY0" fmla="*/ 1484851 h 4372062"/>
                <a:gd name="connsiteX1" fmla="*/ 5419707 w 6434355"/>
                <a:gd name="connsiteY1" fmla="*/ 1509599 h 4372062"/>
                <a:gd name="connsiteX2" fmla="*/ 5444455 w 6434355"/>
                <a:gd name="connsiteY2" fmla="*/ 1319868 h 4372062"/>
                <a:gd name="connsiteX3" fmla="*/ 4619538 w 6434355"/>
                <a:gd name="connsiteY3" fmla="*/ 494950 h 4372062"/>
                <a:gd name="connsiteX4" fmla="*/ 4108089 w 6434355"/>
                <a:gd name="connsiteY4" fmla="*/ 668183 h 4372062"/>
                <a:gd name="connsiteX5" fmla="*/ 3299670 w 6434355"/>
                <a:gd name="connsiteY5" fmla="*/ 0 h 4372062"/>
                <a:gd name="connsiteX6" fmla="*/ 2499500 w 6434355"/>
                <a:gd name="connsiteY6" fmla="*/ 618688 h 4372062"/>
                <a:gd name="connsiteX7" fmla="*/ 1814818 w 6434355"/>
                <a:gd name="connsiteY7" fmla="*/ 247475 h 4372062"/>
                <a:gd name="connsiteX8" fmla="*/ 989901 w 6434355"/>
                <a:gd name="connsiteY8" fmla="*/ 1072393 h 4372062"/>
                <a:gd name="connsiteX9" fmla="*/ 1014648 w 6434355"/>
                <a:gd name="connsiteY9" fmla="*/ 1262124 h 4372062"/>
                <a:gd name="connsiteX10" fmla="*/ 824917 w 6434355"/>
                <a:gd name="connsiteY10" fmla="*/ 1237376 h 4372062"/>
                <a:gd name="connsiteX11" fmla="*/ 0 w 6434355"/>
                <a:gd name="connsiteY11" fmla="*/ 2062294 h 4372062"/>
                <a:gd name="connsiteX12" fmla="*/ 824917 w 6434355"/>
                <a:gd name="connsiteY12" fmla="*/ 2887211 h 4372062"/>
                <a:gd name="connsiteX13" fmla="*/ 833167 w 6434355"/>
                <a:gd name="connsiteY13" fmla="*/ 2887211 h 4372062"/>
                <a:gd name="connsiteX14" fmla="*/ 1649835 w 6434355"/>
                <a:gd name="connsiteY14" fmla="*/ 3629637 h 4372062"/>
                <a:gd name="connsiteX15" fmla="*/ 2153034 w 6434355"/>
                <a:gd name="connsiteY15" fmla="*/ 3456404 h 4372062"/>
                <a:gd name="connsiteX16" fmla="*/ 2144785 w 6434355"/>
                <a:gd name="connsiteY16" fmla="*/ 3547145 h 4372062"/>
                <a:gd name="connsiteX17" fmla="*/ 2969703 w 6434355"/>
                <a:gd name="connsiteY17" fmla="*/ 4372062 h 4372062"/>
                <a:gd name="connsiteX18" fmla="*/ 3794620 w 6434355"/>
                <a:gd name="connsiteY18" fmla="*/ 3621388 h 4372062"/>
                <a:gd name="connsiteX19" fmla="*/ 4454554 w 6434355"/>
                <a:gd name="connsiteY19" fmla="*/ 3959604 h 4372062"/>
                <a:gd name="connsiteX20" fmla="*/ 5279472 w 6434355"/>
                <a:gd name="connsiteY20" fmla="*/ 3134686 h 4372062"/>
                <a:gd name="connsiteX21" fmla="*/ 5279472 w 6434355"/>
                <a:gd name="connsiteY21" fmla="*/ 3060444 h 4372062"/>
                <a:gd name="connsiteX22" fmla="*/ 5609439 w 6434355"/>
                <a:gd name="connsiteY22" fmla="*/ 3134686 h 4372062"/>
                <a:gd name="connsiteX23" fmla="*/ 6434356 w 6434355"/>
                <a:gd name="connsiteY23" fmla="*/ 2309769 h 4372062"/>
                <a:gd name="connsiteX24" fmla="*/ 5609439 w 6434355"/>
                <a:gd name="connsiteY24" fmla="*/ 1484851 h 4372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434355" h="4372062">
                  <a:moveTo>
                    <a:pt x="5609439" y="1484851"/>
                  </a:moveTo>
                  <a:cubicBezTo>
                    <a:pt x="5543445" y="1484851"/>
                    <a:pt x="5485701" y="1493101"/>
                    <a:pt x="5419707" y="1509599"/>
                  </a:cubicBezTo>
                  <a:cubicBezTo>
                    <a:pt x="5436206" y="1451855"/>
                    <a:pt x="5444455" y="1385861"/>
                    <a:pt x="5444455" y="1319868"/>
                  </a:cubicBezTo>
                  <a:cubicBezTo>
                    <a:pt x="5444455" y="866163"/>
                    <a:pt x="5073242" y="494950"/>
                    <a:pt x="4619538" y="494950"/>
                  </a:cubicBezTo>
                  <a:cubicBezTo>
                    <a:pt x="4429807" y="494950"/>
                    <a:pt x="4248325" y="560944"/>
                    <a:pt x="4108089" y="668183"/>
                  </a:cubicBezTo>
                  <a:cubicBezTo>
                    <a:pt x="4042095" y="288721"/>
                    <a:pt x="3703879" y="0"/>
                    <a:pt x="3299670" y="0"/>
                  </a:cubicBezTo>
                  <a:cubicBezTo>
                    <a:pt x="2920208" y="0"/>
                    <a:pt x="2598490" y="263974"/>
                    <a:pt x="2499500" y="618688"/>
                  </a:cubicBezTo>
                  <a:cubicBezTo>
                    <a:pt x="2351015" y="395960"/>
                    <a:pt x="2103539" y="247475"/>
                    <a:pt x="1814818" y="247475"/>
                  </a:cubicBezTo>
                  <a:cubicBezTo>
                    <a:pt x="1361114" y="247475"/>
                    <a:pt x="989901" y="618688"/>
                    <a:pt x="989901" y="1072393"/>
                  </a:cubicBezTo>
                  <a:cubicBezTo>
                    <a:pt x="989901" y="1138386"/>
                    <a:pt x="998150" y="1196130"/>
                    <a:pt x="1014648" y="1262124"/>
                  </a:cubicBezTo>
                  <a:cubicBezTo>
                    <a:pt x="948655" y="1245625"/>
                    <a:pt x="890911" y="1237376"/>
                    <a:pt x="824917" y="1237376"/>
                  </a:cubicBezTo>
                  <a:cubicBezTo>
                    <a:pt x="371213" y="1237376"/>
                    <a:pt x="0" y="1608589"/>
                    <a:pt x="0" y="2062294"/>
                  </a:cubicBezTo>
                  <a:cubicBezTo>
                    <a:pt x="0" y="2515998"/>
                    <a:pt x="371213" y="2887211"/>
                    <a:pt x="824917" y="2887211"/>
                  </a:cubicBezTo>
                  <a:cubicBezTo>
                    <a:pt x="824917" y="2887211"/>
                    <a:pt x="824917" y="2887211"/>
                    <a:pt x="833167" y="2887211"/>
                  </a:cubicBezTo>
                  <a:cubicBezTo>
                    <a:pt x="874413" y="3307919"/>
                    <a:pt x="1229127" y="3629637"/>
                    <a:pt x="1649835" y="3629637"/>
                  </a:cubicBezTo>
                  <a:cubicBezTo>
                    <a:pt x="1839566" y="3629637"/>
                    <a:pt x="2012799" y="3563643"/>
                    <a:pt x="2153034" y="3456404"/>
                  </a:cubicBezTo>
                  <a:cubicBezTo>
                    <a:pt x="2153034" y="3481152"/>
                    <a:pt x="2144785" y="3514148"/>
                    <a:pt x="2144785" y="3547145"/>
                  </a:cubicBezTo>
                  <a:cubicBezTo>
                    <a:pt x="2144785" y="4000849"/>
                    <a:pt x="2515998" y="4372062"/>
                    <a:pt x="2969703" y="4372062"/>
                  </a:cubicBezTo>
                  <a:cubicBezTo>
                    <a:pt x="3398660" y="4372062"/>
                    <a:pt x="3753374" y="4042095"/>
                    <a:pt x="3794620" y="3621388"/>
                  </a:cubicBezTo>
                  <a:cubicBezTo>
                    <a:pt x="3943105" y="3827617"/>
                    <a:pt x="4182331" y="3959604"/>
                    <a:pt x="4454554" y="3959604"/>
                  </a:cubicBezTo>
                  <a:cubicBezTo>
                    <a:pt x="4908259" y="3959604"/>
                    <a:pt x="5279472" y="3588391"/>
                    <a:pt x="5279472" y="3134686"/>
                  </a:cubicBezTo>
                  <a:cubicBezTo>
                    <a:pt x="5279472" y="3109939"/>
                    <a:pt x="5279472" y="3085191"/>
                    <a:pt x="5279472" y="3060444"/>
                  </a:cubicBezTo>
                  <a:cubicBezTo>
                    <a:pt x="5378461" y="3101689"/>
                    <a:pt x="5493950" y="3134686"/>
                    <a:pt x="5609439" y="3134686"/>
                  </a:cubicBezTo>
                  <a:cubicBezTo>
                    <a:pt x="6063143" y="3134686"/>
                    <a:pt x="6434356" y="2763473"/>
                    <a:pt x="6434356" y="2309769"/>
                  </a:cubicBezTo>
                  <a:cubicBezTo>
                    <a:pt x="6434356" y="1856064"/>
                    <a:pt x="6063143" y="1484851"/>
                    <a:pt x="5609439" y="1484851"/>
                  </a:cubicBezTo>
                  <a:close/>
                </a:path>
              </a:pathLst>
            </a:custGeom>
            <a:solidFill>
              <a:schemeClr val="accent2"/>
            </a:solidFill>
            <a:ln w="82451" cap="flat">
              <a:noFill/>
              <a:prstDash val="solid"/>
              <a:miter/>
            </a:ln>
          </p:spPr>
          <p:txBody>
            <a:bodyPr rtlCol="0" anchor="ctr"/>
            <a:lstStyle/>
            <a:p>
              <a:endParaRPr lang="en-NZ"/>
            </a:p>
          </p:txBody>
        </p:sp>
        <p:sp>
          <p:nvSpPr>
            <p:cNvPr id="5" name="Freeform: Shape 4">
              <a:extLst>
                <a:ext uri="{FF2B5EF4-FFF2-40B4-BE49-F238E27FC236}">
                  <a16:creationId xmlns:a16="http://schemas.microsoft.com/office/drawing/2014/main" id="{6B9E5F8F-4E73-4A1B-97C4-18FA0EA05A36}"/>
                </a:ext>
              </a:extLst>
            </p:cNvPr>
            <p:cNvSpPr/>
            <p:nvPr/>
          </p:nvSpPr>
          <p:spPr>
            <a:xfrm>
              <a:off x="6393810" y="4853029"/>
              <a:ext cx="989900" cy="989900"/>
            </a:xfrm>
            <a:custGeom>
              <a:avLst/>
              <a:gdLst>
                <a:gd name="connsiteX0" fmla="*/ 989901 w 989900"/>
                <a:gd name="connsiteY0" fmla="*/ 494950 h 989900"/>
                <a:gd name="connsiteX1" fmla="*/ 494950 w 989900"/>
                <a:gd name="connsiteY1" fmla="*/ 989901 h 989900"/>
                <a:gd name="connsiteX2" fmla="*/ 0 w 989900"/>
                <a:gd name="connsiteY2" fmla="*/ 494950 h 989900"/>
                <a:gd name="connsiteX3" fmla="*/ 494950 w 989900"/>
                <a:gd name="connsiteY3" fmla="*/ 0 h 989900"/>
                <a:gd name="connsiteX4" fmla="*/ 989901 w 989900"/>
                <a:gd name="connsiteY4" fmla="*/ 494950 h 989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9900" h="989900">
                  <a:moveTo>
                    <a:pt x="989901" y="494950"/>
                  </a:moveTo>
                  <a:cubicBezTo>
                    <a:pt x="989901" y="768304"/>
                    <a:pt x="768304" y="989901"/>
                    <a:pt x="494950" y="989901"/>
                  </a:cubicBezTo>
                  <a:cubicBezTo>
                    <a:pt x="221597" y="989901"/>
                    <a:pt x="0" y="768304"/>
                    <a:pt x="0" y="494950"/>
                  </a:cubicBezTo>
                  <a:cubicBezTo>
                    <a:pt x="0" y="221597"/>
                    <a:pt x="221597" y="0"/>
                    <a:pt x="494950" y="0"/>
                  </a:cubicBezTo>
                  <a:cubicBezTo>
                    <a:pt x="768304" y="0"/>
                    <a:pt x="989901" y="221597"/>
                    <a:pt x="989901" y="494950"/>
                  </a:cubicBezTo>
                  <a:close/>
                </a:path>
              </a:pathLst>
            </a:custGeom>
            <a:solidFill>
              <a:schemeClr val="accent2"/>
            </a:solidFill>
            <a:ln w="82451" cap="flat">
              <a:noFill/>
              <a:prstDash val="solid"/>
              <a:miter/>
            </a:ln>
          </p:spPr>
          <p:txBody>
            <a:bodyPr rtlCol="0" anchor="ctr"/>
            <a:lstStyle/>
            <a:p>
              <a:endParaRPr lang="en-NZ"/>
            </a:p>
          </p:txBody>
        </p:sp>
        <p:sp>
          <p:nvSpPr>
            <p:cNvPr id="7" name="Freeform: Shape 6">
              <a:extLst>
                <a:ext uri="{FF2B5EF4-FFF2-40B4-BE49-F238E27FC236}">
                  <a16:creationId xmlns:a16="http://schemas.microsoft.com/office/drawing/2014/main" id="{929EB1CF-DA37-4BD9-A016-C18CC3E995EF}"/>
                </a:ext>
              </a:extLst>
            </p:cNvPr>
            <p:cNvSpPr/>
            <p:nvPr/>
          </p:nvSpPr>
          <p:spPr>
            <a:xfrm>
              <a:off x="5527646" y="5842930"/>
              <a:ext cx="742425" cy="742425"/>
            </a:xfrm>
            <a:custGeom>
              <a:avLst/>
              <a:gdLst>
                <a:gd name="connsiteX0" fmla="*/ 742426 w 742425"/>
                <a:gd name="connsiteY0" fmla="*/ 371213 h 742425"/>
                <a:gd name="connsiteX1" fmla="*/ 371213 w 742425"/>
                <a:gd name="connsiteY1" fmla="*/ 742426 h 742425"/>
                <a:gd name="connsiteX2" fmla="*/ 0 w 742425"/>
                <a:gd name="connsiteY2" fmla="*/ 371213 h 742425"/>
                <a:gd name="connsiteX3" fmla="*/ 371213 w 742425"/>
                <a:gd name="connsiteY3" fmla="*/ 0 h 742425"/>
                <a:gd name="connsiteX4" fmla="*/ 742426 w 742425"/>
                <a:gd name="connsiteY4" fmla="*/ 371213 h 742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425" h="742425">
                  <a:moveTo>
                    <a:pt x="742426" y="371213"/>
                  </a:moveTo>
                  <a:cubicBezTo>
                    <a:pt x="742426" y="576228"/>
                    <a:pt x="576228" y="742426"/>
                    <a:pt x="371213" y="742426"/>
                  </a:cubicBezTo>
                  <a:cubicBezTo>
                    <a:pt x="166198" y="742426"/>
                    <a:pt x="0" y="576228"/>
                    <a:pt x="0" y="371213"/>
                  </a:cubicBezTo>
                  <a:cubicBezTo>
                    <a:pt x="0" y="166198"/>
                    <a:pt x="166198" y="0"/>
                    <a:pt x="371213" y="0"/>
                  </a:cubicBezTo>
                  <a:cubicBezTo>
                    <a:pt x="576228" y="0"/>
                    <a:pt x="742426" y="166198"/>
                    <a:pt x="742426" y="371213"/>
                  </a:cubicBezTo>
                  <a:close/>
                </a:path>
              </a:pathLst>
            </a:custGeom>
            <a:solidFill>
              <a:schemeClr val="accent2"/>
            </a:solidFill>
            <a:ln w="82451" cap="flat">
              <a:noFill/>
              <a:prstDash val="solid"/>
              <a:miter/>
            </a:ln>
          </p:spPr>
          <p:txBody>
            <a:bodyPr rtlCol="0" anchor="ctr"/>
            <a:lstStyle/>
            <a:p>
              <a:endParaRPr lang="en-NZ"/>
            </a:p>
          </p:txBody>
        </p:sp>
      </p:grpSp>
      <p:sp>
        <p:nvSpPr>
          <p:cNvPr id="8" name="TextBox 7">
            <a:extLst>
              <a:ext uri="{FF2B5EF4-FFF2-40B4-BE49-F238E27FC236}">
                <a16:creationId xmlns:a16="http://schemas.microsoft.com/office/drawing/2014/main" id="{D438ABBF-345B-41C2-9F46-6596F6670DFA}"/>
              </a:ext>
            </a:extLst>
          </p:cNvPr>
          <p:cNvSpPr txBox="1"/>
          <p:nvPr/>
        </p:nvSpPr>
        <p:spPr>
          <a:xfrm>
            <a:off x="7595932" y="3178596"/>
            <a:ext cx="4118994" cy="954107"/>
          </a:xfrm>
          <a:prstGeom prst="rect">
            <a:avLst/>
          </a:prstGeom>
          <a:noFill/>
        </p:spPr>
        <p:txBody>
          <a:bodyPr wrap="square" rtlCol="0">
            <a:spAutoFit/>
          </a:bodyPr>
          <a:lstStyle/>
          <a:p>
            <a:r>
              <a:rPr lang="en-NZ" sz="2800" b="1">
                <a:solidFill>
                  <a:schemeClr val="bg1"/>
                </a:solidFill>
              </a:rPr>
              <a:t>External Sharing</a:t>
            </a:r>
          </a:p>
          <a:p>
            <a:r>
              <a:rPr lang="en-NZ" sz="2800" b="1">
                <a:solidFill>
                  <a:schemeClr val="bg1"/>
                </a:solidFill>
              </a:rPr>
              <a:t>Deleted Files</a:t>
            </a:r>
          </a:p>
        </p:txBody>
      </p:sp>
    </p:spTree>
    <p:extLst>
      <p:ext uri="{BB962C8B-B14F-4D97-AF65-F5344CB8AC3E}">
        <p14:creationId xmlns:p14="http://schemas.microsoft.com/office/powerpoint/2010/main" val="9046200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a:t>What is Microsoft 365?</a:t>
            </a:r>
          </a:p>
        </p:txBody>
      </p:sp>
      <p:pic>
        <p:nvPicPr>
          <p:cNvPr id="5" name="Content Placeholder 4"/>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726765" y="3214873"/>
            <a:ext cx="2781300" cy="1309687"/>
          </a:xfrm>
        </p:spPr>
      </p:pic>
      <p:graphicFrame>
        <p:nvGraphicFramePr>
          <p:cNvPr id="7" name="Table 6"/>
          <p:cNvGraphicFramePr>
            <a:graphicFrameLocks noGrp="1"/>
          </p:cNvGraphicFramePr>
          <p:nvPr>
            <p:extLst>
              <p:ext uri="{D42A27DB-BD31-4B8C-83A1-F6EECF244321}">
                <p14:modId xmlns:p14="http://schemas.microsoft.com/office/powerpoint/2010/main" val="4075227421"/>
              </p:ext>
            </p:extLst>
          </p:nvPr>
        </p:nvGraphicFramePr>
        <p:xfrm>
          <a:off x="803310" y="2249466"/>
          <a:ext cx="10824780" cy="640080"/>
        </p:xfrm>
        <a:graphic>
          <a:graphicData uri="http://schemas.openxmlformats.org/drawingml/2006/table">
            <a:tbl>
              <a:tblPr firstRow="1" bandRow="1">
                <a:tableStyleId>{5C22544A-7EE6-4342-B048-85BDC9FD1C3A}</a:tableStyleId>
              </a:tblPr>
              <a:tblGrid>
                <a:gridCol w="2749352">
                  <a:extLst>
                    <a:ext uri="{9D8B030D-6E8A-4147-A177-3AD203B41FA5}">
                      <a16:colId xmlns:a16="http://schemas.microsoft.com/office/drawing/2014/main" val="20000"/>
                    </a:ext>
                  </a:extLst>
                </a:gridCol>
                <a:gridCol w="2921978">
                  <a:extLst>
                    <a:ext uri="{9D8B030D-6E8A-4147-A177-3AD203B41FA5}">
                      <a16:colId xmlns:a16="http://schemas.microsoft.com/office/drawing/2014/main" val="20001"/>
                    </a:ext>
                  </a:extLst>
                </a:gridCol>
                <a:gridCol w="2576725">
                  <a:extLst>
                    <a:ext uri="{9D8B030D-6E8A-4147-A177-3AD203B41FA5}">
                      <a16:colId xmlns:a16="http://schemas.microsoft.com/office/drawing/2014/main" val="20002"/>
                    </a:ext>
                  </a:extLst>
                </a:gridCol>
                <a:gridCol w="2576725">
                  <a:extLst>
                    <a:ext uri="{9D8B030D-6E8A-4147-A177-3AD203B41FA5}">
                      <a16:colId xmlns:a16="http://schemas.microsoft.com/office/drawing/2014/main" val="20003"/>
                    </a:ext>
                  </a:extLst>
                </a:gridCol>
              </a:tblGrid>
              <a:tr h="390360">
                <a:tc>
                  <a:txBody>
                    <a:bodyPr/>
                    <a:lstStyle/>
                    <a:p>
                      <a:pPr algn="ctr"/>
                      <a:r>
                        <a:rPr lang="en-NZ"/>
                        <a:t>Desktop</a:t>
                      </a:r>
                    </a:p>
                  </a:txBody>
                  <a:tcPr anchor="ctr"/>
                </a:tc>
                <a:tc>
                  <a:txBody>
                    <a:bodyPr/>
                    <a:lstStyle/>
                    <a:p>
                      <a:pPr algn="ctr"/>
                      <a:r>
                        <a:rPr lang="en-NZ"/>
                        <a:t>Storage</a:t>
                      </a:r>
                      <a:r>
                        <a:rPr lang="en-NZ" baseline="0"/>
                        <a:t> and Communication</a:t>
                      </a:r>
                      <a:endParaRPr lang="en-NZ"/>
                    </a:p>
                  </a:txBody>
                  <a:tcPr anchor="ctr"/>
                </a:tc>
                <a:tc>
                  <a:txBody>
                    <a:bodyPr/>
                    <a:lstStyle/>
                    <a:p>
                      <a:pPr algn="ctr"/>
                      <a:r>
                        <a:rPr lang="en-NZ"/>
                        <a:t>Online Apps</a:t>
                      </a:r>
                    </a:p>
                  </a:txBody>
                  <a:tcPr anchor="ctr"/>
                </a:tc>
                <a:tc>
                  <a:txBody>
                    <a:bodyPr/>
                    <a:lstStyle/>
                    <a:p>
                      <a:pPr algn="ctr"/>
                      <a:r>
                        <a:rPr lang="en-NZ"/>
                        <a:t>Mobile</a:t>
                      </a:r>
                      <a:r>
                        <a:rPr lang="en-NZ" baseline="0"/>
                        <a:t> Apps</a:t>
                      </a:r>
                      <a:endParaRPr lang="en-NZ"/>
                    </a:p>
                  </a:txBody>
                  <a:tcPr anchor="ctr"/>
                </a:tc>
                <a:extLst>
                  <a:ext uri="{0D108BD9-81ED-4DB2-BD59-A6C34878D82A}">
                    <a16:rowId xmlns:a16="http://schemas.microsoft.com/office/drawing/2014/main" val="10000"/>
                  </a:ext>
                </a:extLst>
              </a:tr>
            </a:tbl>
          </a:graphicData>
        </a:graphic>
      </p:graphicFrame>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71509" y="3042568"/>
            <a:ext cx="1590481" cy="2828936"/>
          </a:xfrm>
          <a:prstGeom prst="rect">
            <a:avLst/>
          </a:prstGeom>
        </p:spPr>
      </p:pic>
      <p:grpSp>
        <p:nvGrpSpPr>
          <p:cNvPr id="18" name="Group 17">
            <a:extLst>
              <a:ext uri="{FF2B5EF4-FFF2-40B4-BE49-F238E27FC236}">
                <a16:creationId xmlns:a16="http://schemas.microsoft.com/office/drawing/2014/main" id="{7162F8FE-EEDE-4FDC-93D5-9C11C28E7E7B}"/>
              </a:ext>
            </a:extLst>
          </p:cNvPr>
          <p:cNvGrpSpPr/>
          <p:nvPr/>
        </p:nvGrpSpPr>
        <p:grpSpPr>
          <a:xfrm>
            <a:off x="3758993" y="2899118"/>
            <a:ext cx="2645911" cy="2562165"/>
            <a:chOff x="3631848" y="3223209"/>
            <a:chExt cx="2645911" cy="2562165"/>
          </a:xfrm>
        </p:grpSpPr>
        <p:sp>
          <p:nvSpPr>
            <p:cNvPr id="14" name="TextBox 13">
              <a:extLst>
                <a:ext uri="{FF2B5EF4-FFF2-40B4-BE49-F238E27FC236}">
                  <a16:creationId xmlns:a16="http://schemas.microsoft.com/office/drawing/2014/main" id="{02664F0E-CC6A-4F43-BAD7-F46946A80F6F}"/>
                </a:ext>
              </a:extLst>
            </p:cNvPr>
            <p:cNvSpPr txBox="1"/>
            <p:nvPr/>
          </p:nvSpPr>
          <p:spPr>
            <a:xfrm>
              <a:off x="5112602" y="5477597"/>
              <a:ext cx="1165157" cy="307777"/>
            </a:xfrm>
            <a:prstGeom prst="rect">
              <a:avLst/>
            </a:prstGeom>
            <a:noFill/>
          </p:spPr>
          <p:txBody>
            <a:bodyPr wrap="square" rtlCol="0">
              <a:spAutoFit/>
            </a:bodyPr>
            <a:lstStyle/>
            <a:p>
              <a:r>
                <a:rPr lang="en-NZ" sz="1400"/>
                <a:t>Teams</a:t>
              </a:r>
            </a:p>
          </p:txBody>
        </p:sp>
        <p:grpSp>
          <p:nvGrpSpPr>
            <p:cNvPr id="17" name="Group 16">
              <a:extLst>
                <a:ext uri="{FF2B5EF4-FFF2-40B4-BE49-F238E27FC236}">
                  <a16:creationId xmlns:a16="http://schemas.microsoft.com/office/drawing/2014/main" id="{558D3B13-2E1A-47F8-A572-9CCEDEB4E33F}"/>
                </a:ext>
              </a:extLst>
            </p:cNvPr>
            <p:cNvGrpSpPr/>
            <p:nvPr/>
          </p:nvGrpSpPr>
          <p:grpSpPr>
            <a:xfrm>
              <a:off x="3631848" y="3223209"/>
              <a:ext cx="2424637" cy="2426975"/>
              <a:chOff x="3631848" y="3223209"/>
              <a:chExt cx="2424637" cy="2426975"/>
            </a:xfrm>
          </p:grpSpPr>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48055" y="3223209"/>
                <a:ext cx="1098412" cy="1098412"/>
              </a:xfrm>
              <a:prstGeom prst="rect">
                <a:avLst/>
              </a:prstGeom>
            </p:spPr>
          </p:pic>
          <p:pic>
            <p:nvPicPr>
              <p:cNvPr id="12" name="Picture 2" descr="Related image">
                <a:extLst>
                  <a:ext uri="{FF2B5EF4-FFF2-40B4-BE49-F238E27FC236}">
                    <a16:creationId xmlns:a16="http://schemas.microsoft.com/office/drawing/2014/main" id="{8E3AE6AD-AAFB-49A1-B9D8-02ED6B488B1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1848" y="3845409"/>
                <a:ext cx="1003242" cy="100324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E34E270-5FAF-4553-9D47-B8CA6F463864}"/>
                  </a:ext>
                </a:extLst>
              </p:cNvPr>
              <p:cNvSpPr txBox="1"/>
              <p:nvPr/>
            </p:nvSpPr>
            <p:spPr>
              <a:xfrm>
                <a:off x="5100044" y="4120045"/>
                <a:ext cx="956441" cy="307777"/>
              </a:xfrm>
              <a:prstGeom prst="rect">
                <a:avLst/>
              </a:prstGeom>
              <a:noFill/>
            </p:spPr>
            <p:txBody>
              <a:bodyPr wrap="square" rtlCol="0">
                <a:spAutoFit/>
              </a:bodyPr>
              <a:lstStyle/>
              <a:p>
                <a:r>
                  <a:rPr lang="en-NZ" sz="1400"/>
                  <a:t>OneDrive</a:t>
                </a:r>
              </a:p>
            </p:txBody>
          </p:sp>
          <p:sp>
            <p:nvSpPr>
              <p:cNvPr id="13" name="TextBox 12">
                <a:extLst>
                  <a:ext uri="{FF2B5EF4-FFF2-40B4-BE49-F238E27FC236}">
                    <a16:creationId xmlns:a16="http://schemas.microsoft.com/office/drawing/2014/main" id="{C0EE47F8-BF21-4A50-B66B-9F5D11915E09}"/>
                  </a:ext>
                </a:extLst>
              </p:cNvPr>
              <p:cNvSpPr txBox="1"/>
              <p:nvPr/>
            </p:nvSpPr>
            <p:spPr>
              <a:xfrm>
                <a:off x="3873716" y="4829402"/>
                <a:ext cx="1165157" cy="307777"/>
              </a:xfrm>
              <a:prstGeom prst="rect">
                <a:avLst/>
              </a:prstGeom>
              <a:noFill/>
            </p:spPr>
            <p:txBody>
              <a:bodyPr wrap="square" rtlCol="0">
                <a:spAutoFit/>
              </a:bodyPr>
              <a:lstStyle/>
              <a:p>
                <a:r>
                  <a:rPr lang="en-NZ" sz="1400"/>
                  <a:t>SharePoint</a:t>
                </a:r>
              </a:p>
            </p:txBody>
          </p:sp>
          <p:pic>
            <p:nvPicPr>
              <p:cNvPr id="9" name="Picture 8" descr="A close up of a sign&#10;&#10;Description automatically generated">
                <a:extLst>
                  <a:ext uri="{FF2B5EF4-FFF2-40B4-BE49-F238E27FC236}">
                    <a16:creationId xmlns:a16="http://schemas.microsoft.com/office/drawing/2014/main" id="{6ECDDCFF-E379-4E3A-B86C-C7EF36F7932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22103" y="4551772"/>
                <a:ext cx="1098412" cy="1098412"/>
              </a:xfrm>
              <a:prstGeom prst="rect">
                <a:avLst/>
              </a:prstGeom>
            </p:spPr>
          </p:pic>
        </p:grpSp>
      </p:grpSp>
      <p:pic>
        <p:nvPicPr>
          <p:cNvPr id="10" name="Picture 9">
            <a:extLst>
              <a:ext uri="{FF2B5EF4-FFF2-40B4-BE49-F238E27FC236}">
                <a16:creationId xmlns:a16="http://schemas.microsoft.com/office/drawing/2014/main" id="{70387401-DB3A-484E-BA76-5ADC0F479735}"/>
              </a:ext>
            </a:extLst>
          </p:cNvPr>
          <p:cNvPicPr>
            <a:picLocks noChangeAspect="1"/>
          </p:cNvPicPr>
          <p:nvPr/>
        </p:nvPicPr>
        <p:blipFill rotWithShape="1">
          <a:blip r:embed="rId8"/>
          <a:srcRect t="13257"/>
          <a:stretch/>
        </p:blipFill>
        <p:spPr>
          <a:xfrm>
            <a:off x="6578951" y="3042568"/>
            <a:ext cx="2487219" cy="2917168"/>
          </a:xfrm>
          <a:prstGeom prst="rect">
            <a:avLst/>
          </a:prstGeom>
        </p:spPr>
      </p:pic>
    </p:spTree>
    <p:extLst>
      <p:ext uri="{BB962C8B-B14F-4D97-AF65-F5344CB8AC3E}">
        <p14:creationId xmlns:p14="http://schemas.microsoft.com/office/powerpoint/2010/main" val="6072704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168BE-16C0-469C-B4D4-D42D6F9ABC10}"/>
              </a:ext>
            </a:extLst>
          </p:cNvPr>
          <p:cNvSpPr>
            <a:spLocks noGrp="1"/>
          </p:cNvSpPr>
          <p:nvPr>
            <p:ph type="ctrTitle"/>
          </p:nvPr>
        </p:nvSpPr>
        <p:spPr/>
        <p:txBody>
          <a:bodyPr anchor="ctr">
            <a:normAutofit/>
          </a:bodyPr>
          <a:lstStyle/>
          <a:p>
            <a:r>
              <a:rPr lang="en-NZ" sz="7200"/>
              <a:t>Storing </a:t>
            </a:r>
            <a:br>
              <a:rPr lang="en-NZ" sz="7200"/>
            </a:br>
            <a:r>
              <a:rPr lang="en-NZ" sz="7200"/>
              <a:t>Documents</a:t>
            </a:r>
          </a:p>
        </p:txBody>
      </p:sp>
      <p:pic>
        <p:nvPicPr>
          <p:cNvPr id="4" name="Graphic 3" descr="Filing Box Archive with solid fill">
            <a:extLst>
              <a:ext uri="{FF2B5EF4-FFF2-40B4-BE49-F238E27FC236}">
                <a16:creationId xmlns:a16="http://schemas.microsoft.com/office/drawing/2014/main" id="{6BD9A71A-8888-41AA-9A33-497B512F347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94384" y="3509963"/>
            <a:ext cx="2403231" cy="2403231"/>
          </a:xfrm>
          <a:prstGeom prst="rect">
            <a:avLst/>
          </a:prstGeom>
        </p:spPr>
      </p:pic>
    </p:spTree>
    <p:extLst>
      <p:ext uri="{BB962C8B-B14F-4D97-AF65-F5344CB8AC3E}">
        <p14:creationId xmlns:p14="http://schemas.microsoft.com/office/powerpoint/2010/main" val="1856055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DAD8F1B3-225C-4A84-86BF-207CF6F38860}"/>
              </a:ext>
            </a:extLst>
          </p:cNvPr>
          <p:cNvSpPr/>
          <p:nvPr/>
        </p:nvSpPr>
        <p:spPr bwMode="auto">
          <a:xfrm>
            <a:off x="1" y="1977677"/>
            <a:ext cx="12191999" cy="4242299"/>
          </a:xfrm>
          <a:prstGeom prst="rect">
            <a:avLst/>
          </a:prstGeom>
          <a:solidFill>
            <a:schemeClr val="bg1">
              <a:lumMod val="95000"/>
            </a:schemeClr>
          </a:solidFill>
          <a:ln w="10795" cap="flat" cmpd="sng" algn="ctr">
            <a:noFill/>
            <a:prstDash val="soli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defRPr/>
            </a:pPr>
            <a:endParaRPr lang="en-NZ" sz="1961" kern="0">
              <a:gradFill>
                <a:gsLst>
                  <a:gs pos="0">
                    <a:srgbClr val="FFFFFF"/>
                  </a:gs>
                  <a:gs pos="100000">
                    <a:srgbClr val="FFFFFF"/>
                  </a:gs>
                </a:gsLst>
                <a:lin ang="5400000" scaled="0"/>
              </a:gradFill>
              <a:latin typeface="Segoe UI"/>
            </a:endParaRPr>
          </a:p>
        </p:txBody>
      </p:sp>
      <p:grpSp>
        <p:nvGrpSpPr>
          <p:cNvPr id="65" name="Group 64">
            <a:extLst>
              <a:ext uri="{FF2B5EF4-FFF2-40B4-BE49-F238E27FC236}">
                <a16:creationId xmlns:a16="http://schemas.microsoft.com/office/drawing/2014/main" id="{89E194BF-99CA-45E9-A68A-51A27719577A}"/>
              </a:ext>
            </a:extLst>
          </p:cNvPr>
          <p:cNvGrpSpPr/>
          <p:nvPr/>
        </p:nvGrpSpPr>
        <p:grpSpPr>
          <a:xfrm>
            <a:off x="1472452" y="4064655"/>
            <a:ext cx="2917806" cy="691035"/>
            <a:chOff x="1236489" y="3673558"/>
            <a:chExt cx="2976736" cy="704992"/>
          </a:xfrm>
        </p:grpSpPr>
        <p:grpSp>
          <p:nvGrpSpPr>
            <p:cNvPr id="66" name="Group 65">
              <a:extLst>
                <a:ext uri="{FF2B5EF4-FFF2-40B4-BE49-F238E27FC236}">
                  <a16:creationId xmlns:a16="http://schemas.microsoft.com/office/drawing/2014/main" id="{D211693B-44AF-4757-8061-D86B11066E1B}"/>
                </a:ext>
              </a:extLst>
            </p:cNvPr>
            <p:cNvGrpSpPr/>
            <p:nvPr/>
          </p:nvGrpSpPr>
          <p:grpSpPr>
            <a:xfrm>
              <a:off x="1236489" y="3673558"/>
              <a:ext cx="2976736" cy="704992"/>
              <a:chOff x="1236489" y="3673558"/>
              <a:chExt cx="2976736" cy="704992"/>
            </a:xfrm>
          </p:grpSpPr>
          <p:sp>
            <p:nvSpPr>
              <p:cNvPr id="68" name="Rectangle 67">
                <a:extLst>
                  <a:ext uri="{FF2B5EF4-FFF2-40B4-BE49-F238E27FC236}">
                    <a16:creationId xmlns:a16="http://schemas.microsoft.com/office/drawing/2014/main" id="{A27ECF43-5307-4AD9-887C-4907F88950A9}"/>
                  </a:ext>
                </a:extLst>
              </p:cNvPr>
              <p:cNvSpPr/>
              <p:nvPr/>
            </p:nvSpPr>
            <p:spPr>
              <a:xfrm>
                <a:off x="1236489" y="3673558"/>
                <a:ext cx="2976736" cy="704992"/>
              </a:xfrm>
              <a:prstGeom prst="rect">
                <a:avLst/>
              </a:prstGeom>
              <a:solidFill>
                <a:schemeClr val="accent1"/>
              </a:solidFill>
              <a:ln w="10795" cap="flat" cmpd="sng" algn="ctr">
                <a:noFill/>
                <a:prstDash val="solid"/>
                <a:miter lim="800000"/>
              </a:ln>
              <a:effectLst/>
            </p:spPr>
            <p:txBody>
              <a:bodyPr rtlCol="0" anchor="ctr"/>
              <a:lstStyle/>
              <a:p>
                <a:pPr algn="ctr" defTabSz="896386">
                  <a:defRPr/>
                </a:pPr>
                <a:endParaRPr lang="en-NZ" sz="1765" kern="0">
                  <a:gradFill>
                    <a:gsLst>
                      <a:gs pos="12879">
                        <a:srgbClr val="161616"/>
                      </a:gs>
                      <a:gs pos="24000">
                        <a:srgbClr val="161616"/>
                      </a:gs>
                    </a:gsLst>
                    <a:lin ang="5400000" scaled="0"/>
                  </a:gradFill>
                  <a:latin typeface="Segoe UI"/>
                </a:endParaRPr>
              </a:p>
            </p:txBody>
          </p:sp>
          <p:sp>
            <p:nvSpPr>
              <p:cNvPr id="69" name="Rectangle 68">
                <a:extLst>
                  <a:ext uri="{FF2B5EF4-FFF2-40B4-BE49-F238E27FC236}">
                    <a16:creationId xmlns:a16="http://schemas.microsoft.com/office/drawing/2014/main" id="{FB91AEE2-E875-4566-9230-7E8F7C327A17}"/>
                  </a:ext>
                </a:extLst>
              </p:cNvPr>
              <p:cNvSpPr/>
              <p:nvPr/>
            </p:nvSpPr>
            <p:spPr>
              <a:xfrm>
                <a:off x="1904102" y="3791260"/>
                <a:ext cx="1641511" cy="489759"/>
              </a:xfrm>
              <a:prstGeom prst="rect">
                <a:avLst/>
              </a:prstGeom>
            </p:spPr>
            <p:txBody>
              <a:bodyPr wrap="square">
                <a:spAutoFit/>
              </a:bodyPr>
              <a:lstStyle/>
              <a:p>
                <a:pPr algn="ctr" defTabSz="896042">
                  <a:lnSpc>
                    <a:spcPct val="90000"/>
                  </a:lnSpc>
                  <a:buSzPct val="90000"/>
                  <a:defRPr/>
                </a:pPr>
                <a:r>
                  <a:rPr lang="en-NZ" sz="2745" kern="0">
                    <a:gradFill>
                      <a:gsLst>
                        <a:gs pos="3409">
                          <a:srgbClr val="FFFFFF"/>
                        </a:gs>
                        <a:gs pos="12879">
                          <a:srgbClr val="FFFFFF"/>
                        </a:gs>
                      </a:gsLst>
                      <a:lin ang="5400000" scaled="0"/>
                    </a:gradFill>
                    <a:cs typeface="Segoe UI Semilight" panose="020B0402040204020203" pitchFamily="34" charset="0"/>
                  </a:rPr>
                  <a:t>My files</a:t>
                </a:r>
              </a:p>
            </p:txBody>
          </p:sp>
        </p:grpSp>
        <p:sp>
          <p:nvSpPr>
            <p:cNvPr id="67" name="Freeform 5">
              <a:extLst>
                <a:ext uri="{FF2B5EF4-FFF2-40B4-BE49-F238E27FC236}">
                  <a16:creationId xmlns:a16="http://schemas.microsoft.com/office/drawing/2014/main" id="{98F76CD5-4F64-4B89-A365-F037E75FE796}"/>
                </a:ext>
              </a:extLst>
            </p:cNvPr>
            <p:cNvSpPr>
              <a:spLocks noEditPoints="1"/>
            </p:cNvSpPr>
            <p:nvPr/>
          </p:nvSpPr>
          <p:spPr bwMode="auto">
            <a:xfrm>
              <a:off x="1506653" y="3850312"/>
              <a:ext cx="323850" cy="360363"/>
            </a:xfrm>
            <a:custGeom>
              <a:avLst/>
              <a:gdLst>
                <a:gd name="T0" fmla="*/ 70 w 104"/>
                <a:gd name="T1" fmla="*/ 67 h 116"/>
                <a:gd name="T2" fmla="*/ 88 w 104"/>
                <a:gd name="T3" fmla="*/ 36 h 116"/>
                <a:gd name="T4" fmla="*/ 52 w 104"/>
                <a:gd name="T5" fmla="*/ 0 h 116"/>
                <a:gd name="T6" fmla="*/ 16 w 104"/>
                <a:gd name="T7" fmla="*/ 36 h 116"/>
                <a:gd name="T8" fmla="*/ 34 w 104"/>
                <a:gd name="T9" fmla="*/ 67 h 116"/>
                <a:gd name="T10" fmla="*/ 0 w 104"/>
                <a:gd name="T11" fmla="*/ 116 h 116"/>
                <a:gd name="T12" fmla="*/ 8 w 104"/>
                <a:gd name="T13" fmla="*/ 116 h 116"/>
                <a:gd name="T14" fmla="*/ 52 w 104"/>
                <a:gd name="T15" fmla="*/ 72 h 116"/>
                <a:gd name="T16" fmla="*/ 96 w 104"/>
                <a:gd name="T17" fmla="*/ 116 h 116"/>
                <a:gd name="T18" fmla="*/ 104 w 104"/>
                <a:gd name="T19" fmla="*/ 116 h 116"/>
                <a:gd name="T20" fmla="*/ 70 w 104"/>
                <a:gd name="T21" fmla="*/ 67 h 116"/>
                <a:gd name="T22" fmla="*/ 24 w 104"/>
                <a:gd name="T23" fmla="*/ 36 h 116"/>
                <a:gd name="T24" fmla="*/ 52 w 104"/>
                <a:gd name="T25" fmla="*/ 8 h 116"/>
                <a:gd name="T26" fmla="*/ 80 w 104"/>
                <a:gd name="T27" fmla="*/ 36 h 116"/>
                <a:gd name="T28" fmla="*/ 52 w 104"/>
                <a:gd name="T29" fmla="*/ 64 h 116"/>
                <a:gd name="T30" fmla="*/ 24 w 104"/>
                <a:gd name="T31" fmla="*/ 3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4" h="116">
                  <a:moveTo>
                    <a:pt x="70" y="67"/>
                  </a:moveTo>
                  <a:cubicBezTo>
                    <a:pt x="81" y="61"/>
                    <a:pt x="88" y="49"/>
                    <a:pt x="88" y="36"/>
                  </a:cubicBezTo>
                  <a:cubicBezTo>
                    <a:pt x="88" y="16"/>
                    <a:pt x="72" y="0"/>
                    <a:pt x="52" y="0"/>
                  </a:cubicBezTo>
                  <a:cubicBezTo>
                    <a:pt x="32" y="0"/>
                    <a:pt x="16" y="16"/>
                    <a:pt x="16" y="36"/>
                  </a:cubicBezTo>
                  <a:cubicBezTo>
                    <a:pt x="16" y="49"/>
                    <a:pt x="23" y="61"/>
                    <a:pt x="34" y="67"/>
                  </a:cubicBezTo>
                  <a:cubicBezTo>
                    <a:pt x="14" y="75"/>
                    <a:pt x="0" y="94"/>
                    <a:pt x="0" y="116"/>
                  </a:cubicBezTo>
                  <a:cubicBezTo>
                    <a:pt x="8" y="116"/>
                    <a:pt x="8" y="116"/>
                    <a:pt x="8" y="116"/>
                  </a:cubicBezTo>
                  <a:cubicBezTo>
                    <a:pt x="8" y="92"/>
                    <a:pt x="28" y="72"/>
                    <a:pt x="52" y="72"/>
                  </a:cubicBezTo>
                  <a:cubicBezTo>
                    <a:pt x="76" y="72"/>
                    <a:pt x="96" y="92"/>
                    <a:pt x="96" y="116"/>
                  </a:cubicBezTo>
                  <a:cubicBezTo>
                    <a:pt x="104" y="116"/>
                    <a:pt x="104" y="116"/>
                    <a:pt x="104" y="116"/>
                  </a:cubicBezTo>
                  <a:cubicBezTo>
                    <a:pt x="104" y="94"/>
                    <a:pt x="90" y="75"/>
                    <a:pt x="70" y="67"/>
                  </a:cubicBezTo>
                  <a:close/>
                  <a:moveTo>
                    <a:pt x="24" y="36"/>
                  </a:moveTo>
                  <a:cubicBezTo>
                    <a:pt x="24" y="21"/>
                    <a:pt x="37" y="8"/>
                    <a:pt x="52" y="8"/>
                  </a:cubicBezTo>
                  <a:cubicBezTo>
                    <a:pt x="67" y="8"/>
                    <a:pt x="80" y="21"/>
                    <a:pt x="80" y="36"/>
                  </a:cubicBezTo>
                  <a:cubicBezTo>
                    <a:pt x="80" y="51"/>
                    <a:pt x="67" y="64"/>
                    <a:pt x="52" y="64"/>
                  </a:cubicBezTo>
                  <a:cubicBezTo>
                    <a:pt x="37" y="64"/>
                    <a:pt x="24" y="51"/>
                    <a:pt x="24" y="36"/>
                  </a:cubicBezTo>
                  <a:close/>
                </a:path>
              </a:pathLst>
            </a:custGeom>
            <a:solidFill>
              <a:srgbClr val="FFFFFF"/>
            </a:solidFill>
            <a:ln>
              <a:noFill/>
            </a:ln>
          </p:spPr>
          <p:txBody>
            <a:bodyPr vert="horz" wrap="square" lIns="89630" tIns="44814" rIns="89630" bIns="44814" numCol="1" anchor="t" anchorCtr="0" compatLnSpc="1">
              <a:prstTxWarp prst="textNoShape">
                <a:avLst/>
              </a:prstTxWarp>
            </a:bodyPr>
            <a:lstStyle/>
            <a:p>
              <a:pPr defTabSz="896386">
                <a:defRPr/>
              </a:pPr>
              <a:endParaRPr lang="en-NZ" sz="1765" kern="0">
                <a:gradFill>
                  <a:gsLst>
                    <a:gs pos="12879">
                      <a:srgbClr val="161616"/>
                    </a:gs>
                    <a:gs pos="24000">
                      <a:srgbClr val="161616"/>
                    </a:gs>
                  </a:gsLst>
                  <a:lin ang="5400000" scaled="0"/>
                </a:gradFill>
              </a:endParaRPr>
            </a:p>
          </p:txBody>
        </p:sp>
      </p:grpSp>
      <p:grpSp>
        <p:nvGrpSpPr>
          <p:cNvPr id="70" name="Group 69">
            <a:extLst>
              <a:ext uri="{FF2B5EF4-FFF2-40B4-BE49-F238E27FC236}">
                <a16:creationId xmlns:a16="http://schemas.microsoft.com/office/drawing/2014/main" id="{0AF950D0-6EFD-408E-9333-8087A593D794}"/>
              </a:ext>
            </a:extLst>
          </p:cNvPr>
          <p:cNvGrpSpPr/>
          <p:nvPr/>
        </p:nvGrpSpPr>
        <p:grpSpPr>
          <a:xfrm>
            <a:off x="7800254" y="4081512"/>
            <a:ext cx="2917806" cy="691035"/>
            <a:chOff x="8290373" y="3690756"/>
            <a:chExt cx="2976736" cy="704992"/>
          </a:xfrm>
        </p:grpSpPr>
        <p:grpSp>
          <p:nvGrpSpPr>
            <p:cNvPr id="71" name="Group 70">
              <a:extLst>
                <a:ext uri="{FF2B5EF4-FFF2-40B4-BE49-F238E27FC236}">
                  <a16:creationId xmlns:a16="http://schemas.microsoft.com/office/drawing/2014/main" id="{B7FD78D0-8206-45A3-A24E-3E8DFC7CBCAB}"/>
                </a:ext>
              </a:extLst>
            </p:cNvPr>
            <p:cNvGrpSpPr/>
            <p:nvPr/>
          </p:nvGrpSpPr>
          <p:grpSpPr>
            <a:xfrm>
              <a:off x="8290373" y="3690756"/>
              <a:ext cx="2976736" cy="704992"/>
              <a:chOff x="8290373" y="3690756"/>
              <a:chExt cx="2976736" cy="704992"/>
            </a:xfrm>
          </p:grpSpPr>
          <p:sp>
            <p:nvSpPr>
              <p:cNvPr id="79" name="Rectangle 78">
                <a:extLst>
                  <a:ext uri="{FF2B5EF4-FFF2-40B4-BE49-F238E27FC236}">
                    <a16:creationId xmlns:a16="http://schemas.microsoft.com/office/drawing/2014/main" id="{252FBA8D-61EF-4F8B-87C8-95CDE27E11E2}"/>
                  </a:ext>
                </a:extLst>
              </p:cNvPr>
              <p:cNvSpPr/>
              <p:nvPr/>
            </p:nvSpPr>
            <p:spPr>
              <a:xfrm>
                <a:off x="8756322" y="3791260"/>
                <a:ext cx="2040558" cy="489759"/>
              </a:xfrm>
              <a:prstGeom prst="rect">
                <a:avLst/>
              </a:prstGeom>
            </p:spPr>
            <p:txBody>
              <a:bodyPr wrap="square">
                <a:spAutoFit/>
              </a:bodyPr>
              <a:lstStyle/>
              <a:p>
                <a:pPr algn="ctr" defTabSz="896042">
                  <a:lnSpc>
                    <a:spcPct val="90000"/>
                  </a:lnSpc>
                  <a:buSzPct val="90000"/>
                  <a:defRPr/>
                </a:pPr>
                <a:r>
                  <a:rPr lang="en-NZ" sz="2745" kern="0">
                    <a:gradFill>
                      <a:gsLst>
                        <a:gs pos="12879">
                          <a:srgbClr val="161616"/>
                        </a:gs>
                        <a:gs pos="24000">
                          <a:srgbClr val="161616"/>
                        </a:gs>
                      </a:gsLst>
                      <a:lin ang="5400000" scaled="0"/>
                    </a:gradFill>
                    <a:cs typeface="Segoe UI Semilight" panose="020B0402040204020203" pitchFamily="34" charset="0"/>
                  </a:rPr>
                  <a:t>Our files</a:t>
                </a:r>
              </a:p>
            </p:txBody>
          </p:sp>
          <p:sp>
            <p:nvSpPr>
              <p:cNvPr id="80" name="Rectangle 79">
                <a:extLst>
                  <a:ext uri="{FF2B5EF4-FFF2-40B4-BE49-F238E27FC236}">
                    <a16:creationId xmlns:a16="http://schemas.microsoft.com/office/drawing/2014/main" id="{7C340351-6AEF-40A1-8DD7-DE36E4DBBD88}"/>
                  </a:ext>
                </a:extLst>
              </p:cNvPr>
              <p:cNvSpPr/>
              <p:nvPr/>
            </p:nvSpPr>
            <p:spPr>
              <a:xfrm>
                <a:off x="8290373" y="3690756"/>
                <a:ext cx="2976736" cy="704992"/>
              </a:xfrm>
              <a:prstGeom prst="rect">
                <a:avLst/>
              </a:prstGeom>
              <a:solidFill>
                <a:schemeClr val="accent1"/>
              </a:solidFill>
              <a:ln w="10795" cap="flat" cmpd="sng" algn="ctr">
                <a:noFill/>
                <a:prstDash val="solid"/>
                <a:miter lim="800000"/>
              </a:ln>
              <a:effectLst/>
            </p:spPr>
            <p:txBody>
              <a:bodyPr rtlCol="0" anchor="ctr"/>
              <a:lstStyle/>
              <a:p>
                <a:pPr algn="ctr" defTabSz="896042">
                  <a:lnSpc>
                    <a:spcPct val="90000"/>
                  </a:lnSpc>
                  <a:buSzPct val="90000"/>
                  <a:defRPr/>
                </a:pPr>
                <a:r>
                  <a:rPr lang="en-NZ" sz="2745" kern="0">
                    <a:gradFill>
                      <a:gsLst>
                        <a:gs pos="3409">
                          <a:srgbClr val="FFFFFF"/>
                        </a:gs>
                        <a:gs pos="12879">
                          <a:srgbClr val="FFFFFF"/>
                        </a:gs>
                      </a:gsLst>
                      <a:lin ang="5400000" scaled="0"/>
                    </a:gradFill>
                    <a:latin typeface="Segoe UI"/>
                    <a:cs typeface="Segoe UI Semilight" panose="020B0402040204020203" pitchFamily="34" charset="0"/>
                  </a:rPr>
                  <a:t>Our files</a:t>
                </a:r>
              </a:p>
            </p:txBody>
          </p:sp>
        </p:grpSp>
        <p:grpSp>
          <p:nvGrpSpPr>
            <p:cNvPr id="72" name="Group 8">
              <a:extLst>
                <a:ext uri="{FF2B5EF4-FFF2-40B4-BE49-F238E27FC236}">
                  <a16:creationId xmlns:a16="http://schemas.microsoft.com/office/drawing/2014/main" id="{C56DF477-1622-42B9-94AE-A46DBD931016}"/>
                </a:ext>
              </a:extLst>
            </p:cNvPr>
            <p:cNvGrpSpPr>
              <a:grpSpLocks noChangeAspect="1"/>
            </p:cNvGrpSpPr>
            <p:nvPr/>
          </p:nvGrpSpPr>
          <p:grpSpPr bwMode="auto">
            <a:xfrm>
              <a:off x="8533798" y="3881144"/>
              <a:ext cx="371475" cy="311152"/>
              <a:chOff x="6" y="9"/>
              <a:chExt cx="234" cy="196"/>
            </a:xfrm>
          </p:grpSpPr>
          <p:sp>
            <p:nvSpPr>
              <p:cNvPr id="73" name="Oval 9">
                <a:extLst>
                  <a:ext uri="{FF2B5EF4-FFF2-40B4-BE49-F238E27FC236}">
                    <a16:creationId xmlns:a16="http://schemas.microsoft.com/office/drawing/2014/main" id="{EAFC34FC-78A0-4ACB-9F41-E8D9D16C74AB}"/>
                  </a:ext>
                </a:extLst>
              </p:cNvPr>
              <p:cNvSpPr>
                <a:spLocks noChangeArrowheads="1"/>
              </p:cNvSpPr>
              <p:nvPr/>
            </p:nvSpPr>
            <p:spPr bwMode="auto">
              <a:xfrm>
                <a:off x="14" y="9"/>
                <a:ext cx="62" cy="63"/>
              </a:xfrm>
              <a:prstGeom prst="ellipse">
                <a:avLst/>
              </a:prstGeom>
              <a:noFill/>
              <a:ln w="2381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30" tIns="44814" rIns="89630" bIns="44814" numCol="1" anchor="t" anchorCtr="0" compatLnSpc="1">
                <a:prstTxWarp prst="textNoShape">
                  <a:avLst/>
                </a:prstTxWarp>
              </a:bodyPr>
              <a:lstStyle/>
              <a:p>
                <a:pPr defTabSz="896386">
                  <a:defRPr/>
                </a:pPr>
                <a:endParaRPr lang="en-NZ" sz="1765" kern="0">
                  <a:gradFill>
                    <a:gsLst>
                      <a:gs pos="12879">
                        <a:srgbClr val="161616"/>
                      </a:gs>
                      <a:gs pos="24000">
                        <a:srgbClr val="161616"/>
                      </a:gs>
                    </a:gsLst>
                    <a:lin ang="5400000" scaled="0"/>
                  </a:gradFill>
                </a:endParaRPr>
              </a:p>
            </p:txBody>
          </p:sp>
          <p:sp>
            <p:nvSpPr>
              <p:cNvPr id="74" name="Oval 10">
                <a:extLst>
                  <a:ext uri="{FF2B5EF4-FFF2-40B4-BE49-F238E27FC236}">
                    <a16:creationId xmlns:a16="http://schemas.microsoft.com/office/drawing/2014/main" id="{3932AD1C-A754-4CAB-826F-F004EB0077BA}"/>
                  </a:ext>
                </a:extLst>
              </p:cNvPr>
              <p:cNvSpPr>
                <a:spLocks noChangeArrowheads="1"/>
              </p:cNvSpPr>
              <p:nvPr/>
            </p:nvSpPr>
            <p:spPr bwMode="auto">
              <a:xfrm>
                <a:off x="170" y="9"/>
                <a:ext cx="62" cy="63"/>
              </a:xfrm>
              <a:prstGeom prst="ellipse">
                <a:avLst/>
              </a:prstGeom>
              <a:noFill/>
              <a:ln w="2381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30" tIns="44814" rIns="89630" bIns="44814" numCol="1" anchor="t" anchorCtr="0" compatLnSpc="1">
                <a:prstTxWarp prst="textNoShape">
                  <a:avLst/>
                </a:prstTxWarp>
              </a:bodyPr>
              <a:lstStyle/>
              <a:p>
                <a:pPr defTabSz="896386">
                  <a:defRPr/>
                </a:pPr>
                <a:endParaRPr lang="en-NZ" sz="1765" kern="0">
                  <a:gradFill>
                    <a:gsLst>
                      <a:gs pos="12879">
                        <a:srgbClr val="161616"/>
                      </a:gs>
                      <a:gs pos="24000">
                        <a:srgbClr val="161616"/>
                      </a:gs>
                    </a:gsLst>
                    <a:lin ang="5400000" scaled="0"/>
                  </a:gradFill>
                </a:endParaRPr>
              </a:p>
            </p:txBody>
          </p:sp>
          <p:sp>
            <p:nvSpPr>
              <p:cNvPr id="75" name="Freeform 11">
                <a:extLst>
                  <a:ext uri="{FF2B5EF4-FFF2-40B4-BE49-F238E27FC236}">
                    <a16:creationId xmlns:a16="http://schemas.microsoft.com/office/drawing/2014/main" id="{42FC3D4E-617B-4902-B912-64E9BD91FDDF}"/>
                  </a:ext>
                </a:extLst>
              </p:cNvPr>
              <p:cNvSpPr>
                <a:spLocks/>
              </p:cNvSpPr>
              <p:nvPr/>
            </p:nvSpPr>
            <p:spPr bwMode="auto">
              <a:xfrm>
                <a:off x="6" y="72"/>
                <a:ext cx="78" cy="39"/>
              </a:xfrm>
              <a:custGeom>
                <a:avLst/>
                <a:gdLst>
                  <a:gd name="T0" fmla="*/ 40 w 40"/>
                  <a:gd name="T1" fmla="*/ 20 h 20"/>
                  <a:gd name="T2" fmla="*/ 20 w 40"/>
                  <a:gd name="T3" fmla="*/ 0 h 20"/>
                  <a:gd name="T4" fmla="*/ 0 w 40"/>
                  <a:gd name="T5" fmla="*/ 20 h 20"/>
                </a:gdLst>
                <a:ahLst/>
                <a:cxnLst>
                  <a:cxn ang="0">
                    <a:pos x="T0" y="T1"/>
                  </a:cxn>
                  <a:cxn ang="0">
                    <a:pos x="T2" y="T3"/>
                  </a:cxn>
                  <a:cxn ang="0">
                    <a:pos x="T4" y="T5"/>
                  </a:cxn>
                </a:cxnLst>
                <a:rect l="0" t="0" r="r" b="b"/>
                <a:pathLst>
                  <a:path w="40" h="20">
                    <a:moveTo>
                      <a:pt x="40" y="20"/>
                    </a:moveTo>
                    <a:cubicBezTo>
                      <a:pt x="40" y="9"/>
                      <a:pt x="31" y="0"/>
                      <a:pt x="20" y="0"/>
                    </a:cubicBezTo>
                    <a:cubicBezTo>
                      <a:pt x="9" y="0"/>
                      <a:pt x="0" y="9"/>
                      <a:pt x="0" y="20"/>
                    </a:cubicBezTo>
                  </a:path>
                </a:pathLst>
              </a:custGeom>
              <a:noFill/>
              <a:ln w="2381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30" tIns="44814" rIns="89630" bIns="44814" numCol="1" anchor="t" anchorCtr="0" compatLnSpc="1">
                <a:prstTxWarp prst="textNoShape">
                  <a:avLst/>
                </a:prstTxWarp>
              </a:bodyPr>
              <a:lstStyle/>
              <a:p>
                <a:pPr defTabSz="896386">
                  <a:defRPr/>
                </a:pPr>
                <a:endParaRPr lang="en-NZ" sz="1765" kern="0">
                  <a:gradFill>
                    <a:gsLst>
                      <a:gs pos="12879">
                        <a:srgbClr val="161616"/>
                      </a:gs>
                      <a:gs pos="24000">
                        <a:srgbClr val="161616"/>
                      </a:gs>
                    </a:gsLst>
                    <a:lin ang="5400000" scaled="0"/>
                  </a:gradFill>
                </a:endParaRPr>
              </a:p>
            </p:txBody>
          </p:sp>
          <p:sp>
            <p:nvSpPr>
              <p:cNvPr id="76" name="Oval 12">
                <a:extLst>
                  <a:ext uri="{FF2B5EF4-FFF2-40B4-BE49-F238E27FC236}">
                    <a16:creationId xmlns:a16="http://schemas.microsoft.com/office/drawing/2014/main" id="{2DFA9689-21E1-4716-896C-AADED9F81A9D}"/>
                  </a:ext>
                </a:extLst>
              </p:cNvPr>
              <p:cNvSpPr>
                <a:spLocks noChangeArrowheads="1"/>
              </p:cNvSpPr>
              <p:nvPr/>
            </p:nvSpPr>
            <p:spPr bwMode="auto">
              <a:xfrm>
                <a:off x="84" y="72"/>
                <a:ext cx="78" cy="78"/>
              </a:xfrm>
              <a:prstGeom prst="ellipse">
                <a:avLst/>
              </a:prstGeom>
              <a:noFill/>
              <a:ln w="2381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30" tIns="44814" rIns="89630" bIns="44814" numCol="1" anchor="t" anchorCtr="0" compatLnSpc="1">
                <a:prstTxWarp prst="textNoShape">
                  <a:avLst/>
                </a:prstTxWarp>
              </a:bodyPr>
              <a:lstStyle/>
              <a:p>
                <a:pPr defTabSz="896386">
                  <a:defRPr/>
                </a:pPr>
                <a:endParaRPr lang="en-NZ" sz="1765" kern="0">
                  <a:gradFill>
                    <a:gsLst>
                      <a:gs pos="12879">
                        <a:srgbClr val="161616"/>
                      </a:gs>
                      <a:gs pos="24000">
                        <a:srgbClr val="161616"/>
                      </a:gs>
                    </a:gsLst>
                    <a:lin ang="5400000" scaled="0"/>
                  </a:gradFill>
                </a:endParaRPr>
              </a:p>
            </p:txBody>
          </p:sp>
          <p:sp>
            <p:nvSpPr>
              <p:cNvPr id="77" name="Freeform 13">
                <a:extLst>
                  <a:ext uri="{FF2B5EF4-FFF2-40B4-BE49-F238E27FC236}">
                    <a16:creationId xmlns:a16="http://schemas.microsoft.com/office/drawing/2014/main" id="{9F3ADCE2-9EB4-4461-8F22-CEB39597F22C}"/>
                  </a:ext>
                </a:extLst>
              </p:cNvPr>
              <p:cNvSpPr>
                <a:spLocks/>
              </p:cNvSpPr>
              <p:nvPr/>
            </p:nvSpPr>
            <p:spPr bwMode="auto">
              <a:xfrm>
                <a:off x="68" y="150"/>
                <a:ext cx="110" cy="55"/>
              </a:xfrm>
              <a:custGeom>
                <a:avLst/>
                <a:gdLst>
                  <a:gd name="T0" fmla="*/ 56 w 56"/>
                  <a:gd name="T1" fmla="*/ 28 h 28"/>
                  <a:gd name="T2" fmla="*/ 28 w 56"/>
                  <a:gd name="T3" fmla="*/ 0 h 28"/>
                  <a:gd name="T4" fmla="*/ 0 w 56"/>
                  <a:gd name="T5" fmla="*/ 28 h 28"/>
                </a:gdLst>
                <a:ahLst/>
                <a:cxnLst>
                  <a:cxn ang="0">
                    <a:pos x="T0" y="T1"/>
                  </a:cxn>
                  <a:cxn ang="0">
                    <a:pos x="T2" y="T3"/>
                  </a:cxn>
                  <a:cxn ang="0">
                    <a:pos x="T4" y="T5"/>
                  </a:cxn>
                </a:cxnLst>
                <a:rect l="0" t="0" r="r" b="b"/>
                <a:pathLst>
                  <a:path w="56" h="28">
                    <a:moveTo>
                      <a:pt x="56" y="28"/>
                    </a:moveTo>
                    <a:cubicBezTo>
                      <a:pt x="56" y="13"/>
                      <a:pt x="44" y="0"/>
                      <a:pt x="28" y="0"/>
                    </a:cubicBezTo>
                    <a:cubicBezTo>
                      <a:pt x="12" y="0"/>
                      <a:pt x="0" y="13"/>
                      <a:pt x="0" y="28"/>
                    </a:cubicBezTo>
                  </a:path>
                </a:pathLst>
              </a:custGeom>
              <a:noFill/>
              <a:ln w="2381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30" tIns="44814" rIns="89630" bIns="44814" numCol="1" anchor="t" anchorCtr="0" compatLnSpc="1">
                <a:prstTxWarp prst="textNoShape">
                  <a:avLst/>
                </a:prstTxWarp>
              </a:bodyPr>
              <a:lstStyle/>
              <a:p>
                <a:pPr defTabSz="896386">
                  <a:defRPr/>
                </a:pPr>
                <a:endParaRPr lang="en-NZ" sz="1765" kern="0">
                  <a:gradFill>
                    <a:gsLst>
                      <a:gs pos="12879">
                        <a:srgbClr val="161616"/>
                      </a:gs>
                      <a:gs pos="24000">
                        <a:srgbClr val="161616"/>
                      </a:gs>
                    </a:gsLst>
                    <a:lin ang="5400000" scaled="0"/>
                  </a:gradFill>
                </a:endParaRPr>
              </a:p>
            </p:txBody>
          </p:sp>
          <p:sp>
            <p:nvSpPr>
              <p:cNvPr id="78" name="Freeform 14">
                <a:extLst>
                  <a:ext uri="{FF2B5EF4-FFF2-40B4-BE49-F238E27FC236}">
                    <a16:creationId xmlns:a16="http://schemas.microsoft.com/office/drawing/2014/main" id="{0E9A77E1-2002-4A07-A452-955DEFE1DBC7}"/>
                  </a:ext>
                </a:extLst>
              </p:cNvPr>
              <p:cNvSpPr>
                <a:spLocks/>
              </p:cNvSpPr>
              <p:nvPr/>
            </p:nvSpPr>
            <p:spPr bwMode="auto">
              <a:xfrm>
                <a:off x="162" y="72"/>
                <a:ext cx="78" cy="39"/>
              </a:xfrm>
              <a:custGeom>
                <a:avLst/>
                <a:gdLst>
                  <a:gd name="T0" fmla="*/ 40 w 40"/>
                  <a:gd name="T1" fmla="*/ 20 h 20"/>
                  <a:gd name="T2" fmla="*/ 20 w 40"/>
                  <a:gd name="T3" fmla="*/ 0 h 20"/>
                  <a:gd name="T4" fmla="*/ 0 w 40"/>
                  <a:gd name="T5" fmla="*/ 20 h 20"/>
                </a:gdLst>
                <a:ahLst/>
                <a:cxnLst>
                  <a:cxn ang="0">
                    <a:pos x="T0" y="T1"/>
                  </a:cxn>
                  <a:cxn ang="0">
                    <a:pos x="T2" y="T3"/>
                  </a:cxn>
                  <a:cxn ang="0">
                    <a:pos x="T4" y="T5"/>
                  </a:cxn>
                </a:cxnLst>
                <a:rect l="0" t="0" r="r" b="b"/>
                <a:pathLst>
                  <a:path w="40" h="20">
                    <a:moveTo>
                      <a:pt x="40" y="20"/>
                    </a:moveTo>
                    <a:cubicBezTo>
                      <a:pt x="40" y="9"/>
                      <a:pt x="31" y="0"/>
                      <a:pt x="20" y="0"/>
                    </a:cubicBezTo>
                    <a:cubicBezTo>
                      <a:pt x="9" y="0"/>
                      <a:pt x="0" y="9"/>
                      <a:pt x="0" y="20"/>
                    </a:cubicBezTo>
                  </a:path>
                </a:pathLst>
              </a:custGeom>
              <a:noFill/>
              <a:ln w="2381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30" tIns="44814" rIns="89630" bIns="44814" numCol="1" anchor="t" anchorCtr="0" compatLnSpc="1">
                <a:prstTxWarp prst="textNoShape">
                  <a:avLst/>
                </a:prstTxWarp>
              </a:bodyPr>
              <a:lstStyle/>
              <a:p>
                <a:pPr defTabSz="896386">
                  <a:defRPr/>
                </a:pPr>
                <a:endParaRPr lang="en-NZ" sz="1765" kern="0">
                  <a:gradFill>
                    <a:gsLst>
                      <a:gs pos="12879">
                        <a:srgbClr val="161616"/>
                      </a:gs>
                      <a:gs pos="24000">
                        <a:srgbClr val="161616"/>
                      </a:gs>
                    </a:gsLst>
                    <a:lin ang="5400000" scaled="0"/>
                  </a:gradFill>
                </a:endParaRPr>
              </a:p>
            </p:txBody>
          </p:sp>
        </p:grpSp>
      </p:grpSp>
      <p:grpSp>
        <p:nvGrpSpPr>
          <p:cNvPr id="81" name="Group 80">
            <a:extLst>
              <a:ext uri="{FF2B5EF4-FFF2-40B4-BE49-F238E27FC236}">
                <a16:creationId xmlns:a16="http://schemas.microsoft.com/office/drawing/2014/main" id="{336ADDE2-F519-464E-8CB1-4B10359B831E}"/>
              </a:ext>
            </a:extLst>
          </p:cNvPr>
          <p:cNvGrpSpPr/>
          <p:nvPr/>
        </p:nvGrpSpPr>
        <p:grpSpPr>
          <a:xfrm>
            <a:off x="5726698" y="4041252"/>
            <a:ext cx="790352" cy="790352"/>
            <a:chOff x="4810715" y="5159829"/>
            <a:chExt cx="806314" cy="806314"/>
          </a:xfrm>
        </p:grpSpPr>
        <p:sp>
          <p:nvSpPr>
            <p:cNvPr id="82" name="Oval 81">
              <a:extLst>
                <a:ext uri="{FF2B5EF4-FFF2-40B4-BE49-F238E27FC236}">
                  <a16:creationId xmlns:a16="http://schemas.microsoft.com/office/drawing/2014/main" id="{8EF701DC-75D7-4C89-837D-80FA01F1C013}"/>
                </a:ext>
              </a:extLst>
            </p:cNvPr>
            <p:cNvSpPr/>
            <p:nvPr/>
          </p:nvSpPr>
          <p:spPr>
            <a:xfrm>
              <a:off x="4810715" y="5159829"/>
              <a:ext cx="806314" cy="806314"/>
            </a:xfrm>
            <a:prstGeom prst="ellipse">
              <a:avLst/>
            </a:prstGeom>
            <a:solidFill>
              <a:schemeClr val="accent1"/>
            </a:solidFill>
            <a:ln w="10795" cap="flat" cmpd="sng" algn="ctr">
              <a:noFill/>
              <a:prstDash val="solid"/>
            </a:ln>
            <a:effectLst/>
          </p:spPr>
          <p:txBody>
            <a:bodyPr rtlCol="0" anchor="ctr"/>
            <a:lstStyle/>
            <a:p>
              <a:pPr algn="ctr" defTabSz="896386">
                <a:defRPr/>
              </a:pPr>
              <a:endParaRPr lang="en-NZ" sz="1765" kern="0">
                <a:gradFill>
                  <a:gsLst>
                    <a:gs pos="12879">
                      <a:srgbClr val="161616"/>
                    </a:gs>
                    <a:gs pos="24000">
                      <a:srgbClr val="161616"/>
                    </a:gs>
                  </a:gsLst>
                  <a:lin ang="5400000" scaled="0"/>
                </a:gradFill>
                <a:latin typeface="Segoe UI"/>
              </a:endParaRPr>
            </a:p>
          </p:txBody>
        </p:sp>
        <p:sp>
          <p:nvSpPr>
            <p:cNvPr id="83" name="Freeform 5">
              <a:extLst>
                <a:ext uri="{FF2B5EF4-FFF2-40B4-BE49-F238E27FC236}">
                  <a16:creationId xmlns:a16="http://schemas.microsoft.com/office/drawing/2014/main" id="{44A2EDE0-83F9-47DE-8F85-B7DFB9D5317C}"/>
                </a:ext>
              </a:extLst>
            </p:cNvPr>
            <p:cNvSpPr>
              <a:spLocks noEditPoints="1"/>
            </p:cNvSpPr>
            <p:nvPr/>
          </p:nvSpPr>
          <p:spPr bwMode="auto">
            <a:xfrm>
              <a:off x="5064647" y="5363754"/>
              <a:ext cx="298450" cy="398463"/>
            </a:xfrm>
            <a:custGeom>
              <a:avLst/>
              <a:gdLst>
                <a:gd name="T0" fmla="*/ 188 w 188"/>
                <a:gd name="T1" fmla="*/ 63 h 251"/>
                <a:gd name="T2" fmla="*/ 125 w 188"/>
                <a:gd name="T3" fmla="*/ 0 h 251"/>
                <a:gd name="T4" fmla="*/ 0 w 188"/>
                <a:gd name="T5" fmla="*/ 0 h 251"/>
                <a:gd name="T6" fmla="*/ 0 w 188"/>
                <a:gd name="T7" fmla="*/ 251 h 251"/>
                <a:gd name="T8" fmla="*/ 188 w 188"/>
                <a:gd name="T9" fmla="*/ 251 h 251"/>
                <a:gd name="T10" fmla="*/ 188 w 188"/>
                <a:gd name="T11" fmla="*/ 63 h 251"/>
                <a:gd name="T12" fmla="*/ 125 w 188"/>
                <a:gd name="T13" fmla="*/ 22 h 251"/>
                <a:gd name="T14" fmla="*/ 166 w 188"/>
                <a:gd name="T15" fmla="*/ 63 h 251"/>
                <a:gd name="T16" fmla="*/ 125 w 188"/>
                <a:gd name="T17" fmla="*/ 63 h 251"/>
                <a:gd name="T18" fmla="*/ 125 w 188"/>
                <a:gd name="T19" fmla="*/ 22 h 251"/>
                <a:gd name="T20" fmla="*/ 16 w 188"/>
                <a:gd name="T21" fmla="*/ 235 h 251"/>
                <a:gd name="T22" fmla="*/ 16 w 188"/>
                <a:gd name="T23" fmla="*/ 16 h 251"/>
                <a:gd name="T24" fmla="*/ 110 w 188"/>
                <a:gd name="T25" fmla="*/ 16 h 251"/>
                <a:gd name="T26" fmla="*/ 110 w 188"/>
                <a:gd name="T27" fmla="*/ 78 h 251"/>
                <a:gd name="T28" fmla="*/ 172 w 188"/>
                <a:gd name="T29" fmla="*/ 78 h 251"/>
                <a:gd name="T30" fmla="*/ 172 w 188"/>
                <a:gd name="T31" fmla="*/ 235 h 251"/>
                <a:gd name="T32" fmla="*/ 16 w 188"/>
                <a:gd name="T33" fmla="*/ 235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8" h="251">
                  <a:moveTo>
                    <a:pt x="188" y="63"/>
                  </a:moveTo>
                  <a:lnTo>
                    <a:pt x="125" y="0"/>
                  </a:lnTo>
                  <a:lnTo>
                    <a:pt x="0" y="0"/>
                  </a:lnTo>
                  <a:lnTo>
                    <a:pt x="0" y="251"/>
                  </a:lnTo>
                  <a:lnTo>
                    <a:pt x="188" y="251"/>
                  </a:lnTo>
                  <a:lnTo>
                    <a:pt x="188" y="63"/>
                  </a:lnTo>
                  <a:close/>
                  <a:moveTo>
                    <a:pt x="125" y="22"/>
                  </a:moveTo>
                  <a:lnTo>
                    <a:pt x="166" y="63"/>
                  </a:lnTo>
                  <a:lnTo>
                    <a:pt x="125" y="63"/>
                  </a:lnTo>
                  <a:lnTo>
                    <a:pt x="125" y="22"/>
                  </a:lnTo>
                  <a:close/>
                  <a:moveTo>
                    <a:pt x="16" y="235"/>
                  </a:moveTo>
                  <a:lnTo>
                    <a:pt x="16" y="16"/>
                  </a:lnTo>
                  <a:lnTo>
                    <a:pt x="110" y="16"/>
                  </a:lnTo>
                  <a:lnTo>
                    <a:pt x="110" y="78"/>
                  </a:lnTo>
                  <a:lnTo>
                    <a:pt x="172" y="78"/>
                  </a:lnTo>
                  <a:lnTo>
                    <a:pt x="172" y="235"/>
                  </a:lnTo>
                  <a:lnTo>
                    <a:pt x="16" y="235"/>
                  </a:lnTo>
                  <a:close/>
                </a:path>
              </a:pathLst>
            </a:custGeom>
            <a:solidFill>
              <a:srgbClr val="FFFFFF"/>
            </a:solidFill>
            <a:ln>
              <a:noFill/>
            </a:ln>
          </p:spPr>
          <p:txBody>
            <a:bodyPr vert="horz" wrap="square" lIns="89630" tIns="44814" rIns="89630" bIns="44814" numCol="1" anchor="t" anchorCtr="0" compatLnSpc="1">
              <a:prstTxWarp prst="textNoShape">
                <a:avLst/>
              </a:prstTxWarp>
            </a:bodyPr>
            <a:lstStyle/>
            <a:p>
              <a:pPr defTabSz="896386">
                <a:defRPr/>
              </a:pPr>
              <a:endParaRPr lang="en-NZ" sz="1765" kern="0">
                <a:gradFill>
                  <a:gsLst>
                    <a:gs pos="12879">
                      <a:srgbClr val="161616"/>
                    </a:gs>
                    <a:gs pos="24000">
                      <a:srgbClr val="161616"/>
                    </a:gs>
                  </a:gsLst>
                  <a:lin ang="5400000" scaled="0"/>
                </a:gradFill>
              </a:endParaRPr>
            </a:p>
          </p:txBody>
        </p:sp>
      </p:grpSp>
      <p:grpSp>
        <p:nvGrpSpPr>
          <p:cNvPr id="84" name="Group 83">
            <a:extLst>
              <a:ext uri="{FF2B5EF4-FFF2-40B4-BE49-F238E27FC236}">
                <a16:creationId xmlns:a16="http://schemas.microsoft.com/office/drawing/2014/main" id="{20AAACC0-C236-4873-A507-525B4D03495E}"/>
              </a:ext>
            </a:extLst>
          </p:cNvPr>
          <p:cNvGrpSpPr/>
          <p:nvPr/>
        </p:nvGrpSpPr>
        <p:grpSpPr>
          <a:xfrm>
            <a:off x="5726698" y="2757511"/>
            <a:ext cx="790352" cy="790352"/>
            <a:chOff x="5841530" y="3287629"/>
            <a:chExt cx="806200" cy="806200"/>
          </a:xfrm>
        </p:grpSpPr>
        <p:sp>
          <p:nvSpPr>
            <p:cNvPr id="85" name="Oval 84">
              <a:extLst>
                <a:ext uri="{FF2B5EF4-FFF2-40B4-BE49-F238E27FC236}">
                  <a16:creationId xmlns:a16="http://schemas.microsoft.com/office/drawing/2014/main" id="{9BBAE918-16B0-4FBF-8F5B-9DDFEE4D3617}"/>
                </a:ext>
              </a:extLst>
            </p:cNvPr>
            <p:cNvSpPr/>
            <p:nvPr/>
          </p:nvSpPr>
          <p:spPr>
            <a:xfrm>
              <a:off x="5841530" y="3287629"/>
              <a:ext cx="806200" cy="806200"/>
            </a:xfrm>
            <a:prstGeom prst="ellipse">
              <a:avLst/>
            </a:prstGeom>
            <a:solidFill>
              <a:schemeClr val="accent1"/>
            </a:solidFill>
            <a:ln w="10795" cap="flat" cmpd="sng" algn="ctr">
              <a:noFill/>
              <a:prstDash val="solid"/>
            </a:ln>
            <a:effectLst/>
          </p:spPr>
          <p:txBody>
            <a:bodyPr rtlCol="0" anchor="ctr"/>
            <a:lstStyle/>
            <a:p>
              <a:pPr algn="ctr" defTabSz="896386">
                <a:defRPr/>
              </a:pPr>
              <a:endParaRPr lang="en-NZ" sz="1765" kern="0">
                <a:gradFill>
                  <a:gsLst>
                    <a:gs pos="12879">
                      <a:srgbClr val="161616"/>
                    </a:gs>
                    <a:gs pos="24000">
                      <a:srgbClr val="161616"/>
                    </a:gs>
                  </a:gsLst>
                  <a:lin ang="5400000" scaled="0"/>
                </a:gradFill>
                <a:latin typeface="Segoe UI"/>
              </a:endParaRPr>
            </a:p>
          </p:txBody>
        </p:sp>
        <p:sp>
          <p:nvSpPr>
            <p:cNvPr id="133" name="Freeform 5">
              <a:extLst>
                <a:ext uri="{FF2B5EF4-FFF2-40B4-BE49-F238E27FC236}">
                  <a16:creationId xmlns:a16="http://schemas.microsoft.com/office/drawing/2014/main" id="{F6513FCA-1635-49D1-AA01-4AFDACA9C6FD}"/>
                </a:ext>
              </a:extLst>
            </p:cNvPr>
            <p:cNvSpPr>
              <a:spLocks noEditPoints="1"/>
            </p:cNvSpPr>
            <p:nvPr/>
          </p:nvSpPr>
          <p:spPr bwMode="auto">
            <a:xfrm>
              <a:off x="6082728" y="3510573"/>
              <a:ext cx="323804" cy="360312"/>
            </a:xfrm>
            <a:custGeom>
              <a:avLst/>
              <a:gdLst>
                <a:gd name="T0" fmla="*/ 70 w 104"/>
                <a:gd name="T1" fmla="*/ 67 h 116"/>
                <a:gd name="T2" fmla="*/ 88 w 104"/>
                <a:gd name="T3" fmla="*/ 36 h 116"/>
                <a:gd name="T4" fmla="*/ 52 w 104"/>
                <a:gd name="T5" fmla="*/ 0 h 116"/>
                <a:gd name="T6" fmla="*/ 16 w 104"/>
                <a:gd name="T7" fmla="*/ 36 h 116"/>
                <a:gd name="T8" fmla="*/ 34 w 104"/>
                <a:gd name="T9" fmla="*/ 67 h 116"/>
                <a:gd name="T10" fmla="*/ 0 w 104"/>
                <a:gd name="T11" fmla="*/ 116 h 116"/>
                <a:gd name="T12" fmla="*/ 8 w 104"/>
                <a:gd name="T13" fmla="*/ 116 h 116"/>
                <a:gd name="T14" fmla="*/ 52 w 104"/>
                <a:gd name="T15" fmla="*/ 72 h 116"/>
                <a:gd name="T16" fmla="*/ 96 w 104"/>
                <a:gd name="T17" fmla="*/ 116 h 116"/>
                <a:gd name="T18" fmla="*/ 104 w 104"/>
                <a:gd name="T19" fmla="*/ 116 h 116"/>
                <a:gd name="T20" fmla="*/ 70 w 104"/>
                <a:gd name="T21" fmla="*/ 67 h 116"/>
                <a:gd name="T22" fmla="*/ 24 w 104"/>
                <a:gd name="T23" fmla="*/ 36 h 116"/>
                <a:gd name="T24" fmla="*/ 52 w 104"/>
                <a:gd name="T25" fmla="*/ 8 h 116"/>
                <a:gd name="T26" fmla="*/ 80 w 104"/>
                <a:gd name="T27" fmla="*/ 36 h 116"/>
                <a:gd name="T28" fmla="*/ 52 w 104"/>
                <a:gd name="T29" fmla="*/ 64 h 116"/>
                <a:gd name="T30" fmla="*/ 24 w 104"/>
                <a:gd name="T31" fmla="*/ 3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4" h="116">
                  <a:moveTo>
                    <a:pt x="70" y="67"/>
                  </a:moveTo>
                  <a:cubicBezTo>
                    <a:pt x="81" y="61"/>
                    <a:pt x="88" y="49"/>
                    <a:pt x="88" y="36"/>
                  </a:cubicBezTo>
                  <a:cubicBezTo>
                    <a:pt x="88" y="16"/>
                    <a:pt x="72" y="0"/>
                    <a:pt x="52" y="0"/>
                  </a:cubicBezTo>
                  <a:cubicBezTo>
                    <a:pt x="32" y="0"/>
                    <a:pt x="16" y="16"/>
                    <a:pt x="16" y="36"/>
                  </a:cubicBezTo>
                  <a:cubicBezTo>
                    <a:pt x="16" y="49"/>
                    <a:pt x="23" y="61"/>
                    <a:pt x="34" y="67"/>
                  </a:cubicBezTo>
                  <a:cubicBezTo>
                    <a:pt x="14" y="75"/>
                    <a:pt x="0" y="94"/>
                    <a:pt x="0" y="116"/>
                  </a:cubicBezTo>
                  <a:cubicBezTo>
                    <a:pt x="8" y="116"/>
                    <a:pt x="8" y="116"/>
                    <a:pt x="8" y="116"/>
                  </a:cubicBezTo>
                  <a:cubicBezTo>
                    <a:pt x="8" y="92"/>
                    <a:pt x="28" y="72"/>
                    <a:pt x="52" y="72"/>
                  </a:cubicBezTo>
                  <a:cubicBezTo>
                    <a:pt x="76" y="72"/>
                    <a:pt x="96" y="92"/>
                    <a:pt x="96" y="116"/>
                  </a:cubicBezTo>
                  <a:cubicBezTo>
                    <a:pt x="104" y="116"/>
                    <a:pt x="104" y="116"/>
                    <a:pt x="104" y="116"/>
                  </a:cubicBezTo>
                  <a:cubicBezTo>
                    <a:pt x="104" y="94"/>
                    <a:pt x="90" y="75"/>
                    <a:pt x="70" y="67"/>
                  </a:cubicBezTo>
                  <a:close/>
                  <a:moveTo>
                    <a:pt x="24" y="36"/>
                  </a:moveTo>
                  <a:cubicBezTo>
                    <a:pt x="24" y="21"/>
                    <a:pt x="37" y="8"/>
                    <a:pt x="52" y="8"/>
                  </a:cubicBezTo>
                  <a:cubicBezTo>
                    <a:pt x="67" y="8"/>
                    <a:pt x="80" y="21"/>
                    <a:pt x="80" y="36"/>
                  </a:cubicBezTo>
                  <a:cubicBezTo>
                    <a:pt x="80" y="51"/>
                    <a:pt x="67" y="64"/>
                    <a:pt x="52" y="64"/>
                  </a:cubicBezTo>
                  <a:cubicBezTo>
                    <a:pt x="37" y="64"/>
                    <a:pt x="24" y="51"/>
                    <a:pt x="24" y="36"/>
                  </a:cubicBezTo>
                  <a:close/>
                </a:path>
              </a:pathLst>
            </a:custGeom>
            <a:solidFill>
              <a:srgbClr val="FFFFFF"/>
            </a:solidFill>
            <a:ln>
              <a:noFill/>
            </a:ln>
          </p:spPr>
          <p:txBody>
            <a:bodyPr vert="horz" wrap="square" lIns="89630" tIns="44814" rIns="89630" bIns="44814" numCol="1" anchor="t" anchorCtr="0" compatLnSpc="1">
              <a:prstTxWarp prst="textNoShape">
                <a:avLst/>
              </a:prstTxWarp>
            </a:bodyPr>
            <a:lstStyle/>
            <a:p>
              <a:pPr defTabSz="896386">
                <a:defRPr/>
              </a:pPr>
              <a:endParaRPr lang="en-NZ" sz="1765" kern="0">
                <a:gradFill>
                  <a:gsLst>
                    <a:gs pos="12879">
                      <a:srgbClr val="161616"/>
                    </a:gs>
                    <a:gs pos="24000">
                      <a:srgbClr val="161616"/>
                    </a:gs>
                  </a:gsLst>
                  <a:lin ang="5400000" scaled="0"/>
                </a:gradFill>
              </a:endParaRPr>
            </a:p>
          </p:txBody>
        </p:sp>
      </p:grpSp>
      <p:sp>
        <p:nvSpPr>
          <p:cNvPr id="134" name="Freeform 5">
            <a:extLst>
              <a:ext uri="{FF2B5EF4-FFF2-40B4-BE49-F238E27FC236}">
                <a16:creationId xmlns:a16="http://schemas.microsoft.com/office/drawing/2014/main" id="{36F85E90-0C9E-4E06-AD4F-6BE2E4F63803}"/>
              </a:ext>
            </a:extLst>
          </p:cNvPr>
          <p:cNvSpPr>
            <a:spLocks noEditPoints="1"/>
          </p:cNvSpPr>
          <p:nvPr/>
        </p:nvSpPr>
        <p:spPr bwMode="auto">
          <a:xfrm>
            <a:off x="1916502" y="4772547"/>
            <a:ext cx="317439" cy="353229"/>
          </a:xfrm>
          <a:custGeom>
            <a:avLst/>
            <a:gdLst>
              <a:gd name="T0" fmla="*/ 70 w 104"/>
              <a:gd name="T1" fmla="*/ 67 h 116"/>
              <a:gd name="T2" fmla="*/ 88 w 104"/>
              <a:gd name="T3" fmla="*/ 36 h 116"/>
              <a:gd name="T4" fmla="*/ 52 w 104"/>
              <a:gd name="T5" fmla="*/ 0 h 116"/>
              <a:gd name="T6" fmla="*/ 16 w 104"/>
              <a:gd name="T7" fmla="*/ 36 h 116"/>
              <a:gd name="T8" fmla="*/ 34 w 104"/>
              <a:gd name="T9" fmla="*/ 67 h 116"/>
              <a:gd name="T10" fmla="*/ 0 w 104"/>
              <a:gd name="T11" fmla="*/ 116 h 116"/>
              <a:gd name="T12" fmla="*/ 8 w 104"/>
              <a:gd name="T13" fmla="*/ 116 h 116"/>
              <a:gd name="T14" fmla="*/ 52 w 104"/>
              <a:gd name="T15" fmla="*/ 72 h 116"/>
              <a:gd name="T16" fmla="*/ 96 w 104"/>
              <a:gd name="T17" fmla="*/ 116 h 116"/>
              <a:gd name="T18" fmla="*/ 104 w 104"/>
              <a:gd name="T19" fmla="*/ 116 h 116"/>
              <a:gd name="T20" fmla="*/ 70 w 104"/>
              <a:gd name="T21" fmla="*/ 67 h 116"/>
              <a:gd name="T22" fmla="*/ 24 w 104"/>
              <a:gd name="T23" fmla="*/ 36 h 116"/>
              <a:gd name="T24" fmla="*/ 52 w 104"/>
              <a:gd name="T25" fmla="*/ 8 h 116"/>
              <a:gd name="T26" fmla="*/ 80 w 104"/>
              <a:gd name="T27" fmla="*/ 36 h 116"/>
              <a:gd name="T28" fmla="*/ 52 w 104"/>
              <a:gd name="T29" fmla="*/ 64 h 116"/>
              <a:gd name="T30" fmla="*/ 24 w 104"/>
              <a:gd name="T31" fmla="*/ 3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4" h="116">
                <a:moveTo>
                  <a:pt x="70" y="67"/>
                </a:moveTo>
                <a:cubicBezTo>
                  <a:pt x="81" y="61"/>
                  <a:pt x="88" y="49"/>
                  <a:pt x="88" y="36"/>
                </a:cubicBezTo>
                <a:cubicBezTo>
                  <a:pt x="88" y="16"/>
                  <a:pt x="72" y="0"/>
                  <a:pt x="52" y="0"/>
                </a:cubicBezTo>
                <a:cubicBezTo>
                  <a:pt x="32" y="0"/>
                  <a:pt x="16" y="16"/>
                  <a:pt x="16" y="36"/>
                </a:cubicBezTo>
                <a:cubicBezTo>
                  <a:pt x="16" y="49"/>
                  <a:pt x="23" y="61"/>
                  <a:pt x="34" y="67"/>
                </a:cubicBezTo>
                <a:cubicBezTo>
                  <a:pt x="14" y="75"/>
                  <a:pt x="0" y="94"/>
                  <a:pt x="0" y="116"/>
                </a:cubicBezTo>
                <a:cubicBezTo>
                  <a:pt x="8" y="116"/>
                  <a:pt x="8" y="116"/>
                  <a:pt x="8" y="116"/>
                </a:cubicBezTo>
                <a:cubicBezTo>
                  <a:pt x="8" y="92"/>
                  <a:pt x="28" y="72"/>
                  <a:pt x="52" y="72"/>
                </a:cubicBezTo>
                <a:cubicBezTo>
                  <a:pt x="76" y="72"/>
                  <a:pt x="96" y="92"/>
                  <a:pt x="96" y="116"/>
                </a:cubicBezTo>
                <a:cubicBezTo>
                  <a:pt x="104" y="116"/>
                  <a:pt x="104" y="116"/>
                  <a:pt x="104" y="116"/>
                </a:cubicBezTo>
                <a:cubicBezTo>
                  <a:pt x="104" y="94"/>
                  <a:pt x="90" y="75"/>
                  <a:pt x="70" y="67"/>
                </a:cubicBezTo>
                <a:close/>
                <a:moveTo>
                  <a:pt x="24" y="36"/>
                </a:moveTo>
                <a:cubicBezTo>
                  <a:pt x="24" y="21"/>
                  <a:pt x="37" y="8"/>
                  <a:pt x="52" y="8"/>
                </a:cubicBezTo>
                <a:cubicBezTo>
                  <a:pt x="67" y="8"/>
                  <a:pt x="80" y="21"/>
                  <a:pt x="80" y="36"/>
                </a:cubicBezTo>
                <a:cubicBezTo>
                  <a:pt x="80" y="51"/>
                  <a:pt x="67" y="64"/>
                  <a:pt x="52" y="64"/>
                </a:cubicBezTo>
                <a:cubicBezTo>
                  <a:pt x="37" y="64"/>
                  <a:pt x="24" y="51"/>
                  <a:pt x="24" y="36"/>
                </a:cubicBezTo>
                <a:close/>
              </a:path>
            </a:pathLst>
          </a:custGeom>
          <a:solidFill>
            <a:schemeClr val="accent1"/>
          </a:solidFill>
          <a:ln>
            <a:noFill/>
          </a:ln>
        </p:spPr>
        <p:txBody>
          <a:bodyPr vert="horz" wrap="square" lIns="89630" tIns="44814" rIns="89630" bIns="44814" numCol="1" anchor="t" anchorCtr="0" compatLnSpc="1">
            <a:prstTxWarp prst="textNoShape">
              <a:avLst/>
            </a:prstTxWarp>
          </a:bodyPr>
          <a:lstStyle/>
          <a:p>
            <a:pPr defTabSz="896386">
              <a:defRPr/>
            </a:pPr>
            <a:endParaRPr lang="en-NZ" sz="1765" kern="0">
              <a:gradFill>
                <a:gsLst>
                  <a:gs pos="12879">
                    <a:srgbClr val="161616"/>
                  </a:gs>
                  <a:gs pos="24000">
                    <a:srgbClr val="161616"/>
                  </a:gs>
                </a:gsLst>
                <a:lin ang="5400000" scaled="0"/>
              </a:gradFill>
            </a:endParaRPr>
          </a:p>
        </p:txBody>
      </p:sp>
      <p:sp>
        <p:nvSpPr>
          <p:cNvPr id="137" name="Freeform 5">
            <a:extLst>
              <a:ext uri="{FF2B5EF4-FFF2-40B4-BE49-F238E27FC236}">
                <a16:creationId xmlns:a16="http://schemas.microsoft.com/office/drawing/2014/main" id="{8DA508D2-4788-4B68-B7D5-FB8181F7AA6D}"/>
              </a:ext>
            </a:extLst>
          </p:cNvPr>
          <p:cNvSpPr>
            <a:spLocks noEditPoints="1"/>
          </p:cNvSpPr>
          <p:nvPr/>
        </p:nvSpPr>
        <p:spPr bwMode="auto">
          <a:xfrm>
            <a:off x="1551116" y="4274998"/>
            <a:ext cx="317439" cy="353229"/>
          </a:xfrm>
          <a:custGeom>
            <a:avLst/>
            <a:gdLst>
              <a:gd name="T0" fmla="*/ 70 w 104"/>
              <a:gd name="T1" fmla="*/ 67 h 116"/>
              <a:gd name="T2" fmla="*/ 88 w 104"/>
              <a:gd name="T3" fmla="*/ 36 h 116"/>
              <a:gd name="T4" fmla="*/ 52 w 104"/>
              <a:gd name="T5" fmla="*/ 0 h 116"/>
              <a:gd name="T6" fmla="*/ 16 w 104"/>
              <a:gd name="T7" fmla="*/ 36 h 116"/>
              <a:gd name="T8" fmla="*/ 34 w 104"/>
              <a:gd name="T9" fmla="*/ 67 h 116"/>
              <a:gd name="T10" fmla="*/ 0 w 104"/>
              <a:gd name="T11" fmla="*/ 116 h 116"/>
              <a:gd name="T12" fmla="*/ 8 w 104"/>
              <a:gd name="T13" fmla="*/ 116 h 116"/>
              <a:gd name="T14" fmla="*/ 52 w 104"/>
              <a:gd name="T15" fmla="*/ 72 h 116"/>
              <a:gd name="T16" fmla="*/ 96 w 104"/>
              <a:gd name="T17" fmla="*/ 116 h 116"/>
              <a:gd name="T18" fmla="*/ 104 w 104"/>
              <a:gd name="T19" fmla="*/ 116 h 116"/>
              <a:gd name="T20" fmla="*/ 70 w 104"/>
              <a:gd name="T21" fmla="*/ 67 h 116"/>
              <a:gd name="T22" fmla="*/ 24 w 104"/>
              <a:gd name="T23" fmla="*/ 36 h 116"/>
              <a:gd name="T24" fmla="*/ 52 w 104"/>
              <a:gd name="T25" fmla="*/ 8 h 116"/>
              <a:gd name="T26" fmla="*/ 80 w 104"/>
              <a:gd name="T27" fmla="*/ 36 h 116"/>
              <a:gd name="T28" fmla="*/ 52 w 104"/>
              <a:gd name="T29" fmla="*/ 64 h 116"/>
              <a:gd name="T30" fmla="*/ 24 w 104"/>
              <a:gd name="T31" fmla="*/ 3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4" h="116">
                <a:moveTo>
                  <a:pt x="70" y="67"/>
                </a:moveTo>
                <a:cubicBezTo>
                  <a:pt x="81" y="61"/>
                  <a:pt x="88" y="49"/>
                  <a:pt x="88" y="36"/>
                </a:cubicBezTo>
                <a:cubicBezTo>
                  <a:pt x="88" y="16"/>
                  <a:pt x="72" y="0"/>
                  <a:pt x="52" y="0"/>
                </a:cubicBezTo>
                <a:cubicBezTo>
                  <a:pt x="32" y="0"/>
                  <a:pt x="16" y="16"/>
                  <a:pt x="16" y="36"/>
                </a:cubicBezTo>
                <a:cubicBezTo>
                  <a:pt x="16" y="49"/>
                  <a:pt x="23" y="61"/>
                  <a:pt x="34" y="67"/>
                </a:cubicBezTo>
                <a:cubicBezTo>
                  <a:pt x="14" y="75"/>
                  <a:pt x="0" y="94"/>
                  <a:pt x="0" y="116"/>
                </a:cubicBezTo>
                <a:cubicBezTo>
                  <a:pt x="8" y="116"/>
                  <a:pt x="8" y="116"/>
                  <a:pt x="8" y="116"/>
                </a:cubicBezTo>
                <a:cubicBezTo>
                  <a:pt x="8" y="92"/>
                  <a:pt x="28" y="72"/>
                  <a:pt x="52" y="72"/>
                </a:cubicBezTo>
                <a:cubicBezTo>
                  <a:pt x="76" y="72"/>
                  <a:pt x="96" y="92"/>
                  <a:pt x="96" y="116"/>
                </a:cubicBezTo>
                <a:cubicBezTo>
                  <a:pt x="104" y="116"/>
                  <a:pt x="104" y="116"/>
                  <a:pt x="104" y="116"/>
                </a:cubicBezTo>
                <a:cubicBezTo>
                  <a:pt x="104" y="94"/>
                  <a:pt x="90" y="75"/>
                  <a:pt x="70" y="67"/>
                </a:cubicBezTo>
                <a:close/>
                <a:moveTo>
                  <a:pt x="24" y="36"/>
                </a:moveTo>
                <a:cubicBezTo>
                  <a:pt x="24" y="21"/>
                  <a:pt x="37" y="8"/>
                  <a:pt x="52" y="8"/>
                </a:cubicBezTo>
                <a:cubicBezTo>
                  <a:pt x="67" y="8"/>
                  <a:pt x="80" y="21"/>
                  <a:pt x="80" y="36"/>
                </a:cubicBezTo>
                <a:cubicBezTo>
                  <a:pt x="80" y="51"/>
                  <a:pt x="67" y="64"/>
                  <a:pt x="52" y="64"/>
                </a:cubicBezTo>
                <a:cubicBezTo>
                  <a:pt x="37" y="64"/>
                  <a:pt x="24" y="51"/>
                  <a:pt x="24" y="36"/>
                </a:cubicBezTo>
                <a:close/>
              </a:path>
            </a:pathLst>
          </a:custGeom>
          <a:solidFill>
            <a:schemeClr val="accent1"/>
          </a:solidFill>
          <a:ln>
            <a:noFill/>
          </a:ln>
        </p:spPr>
        <p:txBody>
          <a:bodyPr vert="horz" wrap="square" lIns="89630" tIns="44814" rIns="89630" bIns="44814" numCol="1" anchor="t" anchorCtr="0" compatLnSpc="1">
            <a:prstTxWarp prst="textNoShape">
              <a:avLst/>
            </a:prstTxWarp>
          </a:bodyPr>
          <a:lstStyle/>
          <a:p>
            <a:pPr defTabSz="896386">
              <a:defRPr/>
            </a:pPr>
            <a:endParaRPr lang="en-NZ" sz="1765" kern="0">
              <a:gradFill>
                <a:gsLst>
                  <a:gs pos="12879">
                    <a:srgbClr val="161616"/>
                  </a:gs>
                  <a:gs pos="24000">
                    <a:srgbClr val="161616"/>
                  </a:gs>
                </a:gsLst>
                <a:lin ang="5400000" scaled="0"/>
              </a:gradFill>
            </a:endParaRPr>
          </a:p>
        </p:txBody>
      </p:sp>
      <p:sp>
        <p:nvSpPr>
          <p:cNvPr id="146" name="Freeform 5">
            <a:extLst>
              <a:ext uri="{FF2B5EF4-FFF2-40B4-BE49-F238E27FC236}">
                <a16:creationId xmlns:a16="http://schemas.microsoft.com/office/drawing/2014/main" id="{1B488CFB-9848-486F-9F77-FE4D1BFD6A89}"/>
              </a:ext>
            </a:extLst>
          </p:cNvPr>
          <p:cNvSpPr>
            <a:spLocks noEditPoints="1"/>
          </p:cNvSpPr>
          <p:nvPr/>
        </p:nvSpPr>
        <p:spPr bwMode="auto">
          <a:xfrm>
            <a:off x="1903941" y="3777448"/>
            <a:ext cx="317439" cy="353229"/>
          </a:xfrm>
          <a:custGeom>
            <a:avLst/>
            <a:gdLst>
              <a:gd name="T0" fmla="*/ 70 w 104"/>
              <a:gd name="T1" fmla="*/ 67 h 116"/>
              <a:gd name="T2" fmla="*/ 88 w 104"/>
              <a:gd name="T3" fmla="*/ 36 h 116"/>
              <a:gd name="T4" fmla="*/ 52 w 104"/>
              <a:gd name="T5" fmla="*/ 0 h 116"/>
              <a:gd name="T6" fmla="*/ 16 w 104"/>
              <a:gd name="T7" fmla="*/ 36 h 116"/>
              <a:gd name="T8" fmla="*/ 34 w 104"/>
              <a:gd name="T9" fmla="*/ 67 h 116"/>
              <a:gd name="T10" fmla="*/ 0 w 104"/>
              <a:gd name="T11" fmla="*/ 116 h 116"/>
              <a:gd name="T12" fmla="*/ 8 w 104"/>
              <a:gd name="T13" fmla="*/ 116 h 116"/>
              <a:gd name="T14" fmla="*/ 52 w 104"/>
              <a:gd name="T15" fmla="*/ 72 h 116"/>
              <a:gd name="T16" fmla="*/ 96 w 104"/>
              <a:gd name="T17" fmla="*/ 116 h 116"/>
              <a:gd name="T18" fmla="*/ 104 w 104"/>
              <a:gd name="T19" fmla="*/ 116 h 116"/>
              <a:gd name="T20" fmla="*/ 70 w 104"/>
              <a:gd name="T21" fmla="*/ 67 h 116"/>
              <a:gd name="T22" fmla="*/ 24 w 104"/>
              <a:gd name="T23" fmla="*/ 36 h 116"/>
              <a:gd name="T24" fmla="*/ 52 w 104"/>
              <a:gd name="T25" fmla="*/ 8 h 116"/>
              <a:gd name="T26" fmla="*/ 80 w 104"/>
              <a:gd name="T27" fmla="*/ 36 h 116"/>
              <a:gd name="T28" fmla="*/ 52 w 104"/>
              <a:gd name="T29" fmla="*/ 64 h 116"/>
              <a:gd name="T30" fmla="*/ 24 w 104"/>
              <a:gd name="T31" fmla="*/ 3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4" h="116">
                <a:moveTo>
                  <a:pt x="70" y="67"/>
                </a:moveTo>
                <a:cubicBezTo>
                  <a:pt x="81" y="61"/>
                  <a:pt x="88" y="49"/>
                  <a:pt x="88" y="36"/>
                </a:cubicBezTo>
                <a:cubicBezTo>
                  <a:pt x="88" y="16"/>
                  <a:pt x="72" y="0"/>
                  <a:pt x="52" y="0"/>
                </a:cubicBezTo>
                <a:cubicBezTo>
                  <a:pt x="32" y="0"/>
                  <a:pt x="16" y="16"/>
                  <a:pt x="16" y="36"/>
                </a:cubicBezTo>
                <a:cubicBezTo>
                  <a:pt x="16" y="49"/>
                  <a:pt x="23" y="61"/>
                  <a:pt x="34" y="67"/>
                </a:cubicBezTo>
                <a:cubicBezTo>
                  <a:pt x="14" y="75"/>
                  <a:pt x="0" y="94"/>
                  <a:pt x="0" y="116"/>
                </a:cubicBezTo>
                <a:cubicBezTo>
                  <a:pt x="8" y="116"/>
                  <a:pt x="8" y="116"/>
                  <a:pt x="8" y="116"/>
                </a:cubicBezTo>
                <a:cubicBezTo>
                  <a:pt x="8" y="92"/>
                  <a:pt x="28" y="72"/>
                  <a:pt x="52" y="72"/>
                </a:cubicBezTo>
                <a:cubicBezTo>
                  <a:pt x="76" y="72"/>
                  <a:pt x="96" y="92"/>
                  <a:pt x="96" y="116"/>
                </a:cubicBezTo>
                <a:cubicBezTo>
                  <a:pt x="104" y="116"/>
                  <a:pt x="104" y="116"/>
                  <a:pt x="104" y="116"/>
                </a:cubicBezTo>
                <a:cubicBezTo>
                  <a:pt x="104" y="94"/>
                  <a:pt x="90" y="75"/>
                  <a:pt x="70" y="67"/>
                </a:cubicBezTo>
                <a:close/>
                <a:moveTo>
                  <a:pt x="24" y="36"/>
                </a:moveTo>
                <a:cubicBezTo>
                  <a:pt x="24" y="21"/>
                  <a:pt x="37" y="8"/>
                  <a:pt x="52" y="8"/>
                </a:cubicBezTo>
                <a:cubicBezTo>
                  <a:pt x="67" y="8"/>
                  <a:pt x="80" y="21"/>
                  <a:pt x="80" y="36"/>
                </a:cubicBezTo>
                <a:cubicBezTo>
                  <a:pt x="80" y="51"/>
                  <a:pt x="67" y="64"/>
                  <a:pt x="52" y="64"/>
                </a:cubicBezTo>
                <a:cubicBezTo>
                  <a:pt x="37" y="64"/>
                  <a:pt x="24" y="51"/>
                  <a:pt x="24" y="36"/>
                </a:cubicBezTo>
                <a:close/>
              </a:path>
            </a:pathLst>
          </a:custGeom>
          <a:solidFill>
            <a:schemeClr val="accent1"/>
          </a:solidFill>
          <a:ln>
            <a:noFill/>
          </a:ln>
        </p:spPr>
        <p:txBody>
          <a:bodyPr vert="horz" wrap="square" lIns="89630" tIns="44814" rIns="89630" bIns="44814" numCol="1" anchor="t" anchorCtr="0" compatLnSpc="1">
            <a:prstTxWarp prst="textNoShape">
              <a:avLst/>
            </a:prstTxWarp>
          </a:bodyPr>
          <a:lstStyle/>
          <a:p>
            <a:pPr defTabSz="896386">
              <a:defRPr/>
            </a:pPr>
            <a:endParaRPr lang="en-NZ" sz="1765" kern="0">
              <a:gradFill>
                <a:gsLst>
                  <a:gs pos="12879">
                    <a:srgbClr val="161616"/>
                  </a:gs>
                  <a:gs pos="24000">
                    <a:srgbClr val="161616"/>
                  </a:gs>
                </a:gsLst>
                <a:lin ang="5400000" scaled="0"/>
              </a:gradFill>
            </a:endParaRPr>
          </a:p>
        </p:txBody>
      </p:sp>
      <p:grpSp>
        <p:nvGrpSpPr>
          <p:cNvPr id="147" name="Group 8">
            <a:extLst>
              <a:ext uri="{FF2B5EF4-FFF2-40B4-BE49-F238E27FC236}">
                <a16:creationId xmlns:a16="http://schemas.microsoft.com/office/drawing/2014/main" id="{A8040BAE-39B4-4C99-8D67-FC6CBED25A0F}"/>
              </a:ext>
            </a:extLst>
          </p:cNvPr>
          <p:cNvGrpSpPr>
            <a:grpSpLocks noChangeAspect="1"/>
          </p:cNvGrpSpPr>
          <p:nvPr/>
        </p:nvGrpSpPr>
        <p:grpSpPr bwMode="auto">
          <a:xfrm>
            <a:off x="10073242" y="4796666"/>
            <a:ext cx="364122" cy="304991"/>
            <a:chOff x="6" y="9"/>
            <a:chExt cx="234" cy="196"/>
          </a:xfrm>
          <a:noFill/>
        </p:grpSpPr>
        <p:sp>
          <p:nvSpPr>
            <p:cNvPr id="148" name="Oval 9">
              <a:extLst>
                <a:ext uri="{FF2B5EF4-FFF2-40B4-BE49-F238E27FC236}">
                  <a16:creationId xmlns:a16="http://schemas.microsoft.com/office/drawing/2014/main" id="{F2C6D6E2-606F-41C8-983B-A22D4390BFEE}"/>
                </a:ext>
              </a:extLst>
            </p:cNvPr>
            <p:cNvSpPr>
              <a:spLocks noChangeArrowheads="1"/>
            </p:cNvSpPr>
            <p:nvPr/>
          </p:nvSpPr>
          <p:spPr bwMode="auto">
            <a:xfrm>
              <a:off x="14" y="9"/>
              <a:ext cx="62" cy="63"/>
            </a:xfrm>
            <a:prstGeom prst="ellipse">
              <a:avLst/>
            </a:prstGeom>
            <a:grpFill/>
            <a:ln w="23813" cap="flat">
              <a:solidFill>
                <a:schemeClr val="accent1"/>
              </a:solidFill>
              <a:prstDash val="solid"/>
              <a:miter lim="800000"/>
              <a:headEnd/>
              <a:tailEnd/>
            </a:ln>
          </p:spPr>
          <p:txBody>
            <a:bodyPr vert="horz" wrap="square" lIns="89630" tIns="44814" rIns="89630" bIns="44814" numCol="1" anchor="t" anchorCtr="0" compatLnSpc="1">
              <a:prstTxWarp prst="textNoShape">
                <a:avLst/>
              </a:prstTxWarp>
            </a:bodyPr>
            <a:lstStyle/>
            <a:p>
              <a:pPr defTabSz="896386">
                <a:defRPr/>
              </a:pPr>
              <a:endParaRPr lang="en-NZ" sz="1765" kern="0">
                <a:gradFill>
                  <a:gsLst>
                    <a:gs pos="12879">
                      <a:srgbClr val="161616"/>
                    </a:gs>
                    <a:gs pos="24000">
                      <a:srgbClr val="161616"/>
                    </a:gs>
                  </a:gsLst>
                  <a:lin ang="5400000" scaled="0"/>
                </a:gradFill>
              </a:endParaRPr>
            </a:p>
          </p:txBody>
        </p:sp>
        <p:sp>
          <p:nvSpPr>
            <p:cNvPr id="149" name="Oval 10">
              <a:extLst>
                <a:ext uri="{FF2B5EF4-FFF2-40B4-BE49-F238E27FC236}">
                  <a16:creationId xmlns:a16="http://schemas.microsoft.com/office/drawing/2014/main" id="{F50EE5BE-227D-400F-80A8-F119623AAEED}"/>
                </a:ext>
              </a:extLst>
            </p:cNvPr>
            <p:cNvSpPr>
              <a:spLocks noChangeArrowheads="1"/>
            </p:cNvSpPr>
            <p:nvPr/>
          </p:nvSpPr>
          <p:spPr bwMode="auto">
            <a:xfrm>
              <a:off x="170" y="9"/>
              <a:ext cx="62" cy="63"/>
            </a:xfrm>
            <a:prstGeom prst="ellipse">
              <a:avLst/>
            </a:prstGeom>
            <a:grpFill/>
            <a:ln w="23813" cap="flat">
              <a:solidFill>
                <a:schemeClr val="accent1"/>
              </a:solidFill>
              <a:prstDash val="solid"/>
              <a:miter lim="800000"/>
              <a:headEnd/>
              <a:tailEnd/>
            </a:ln>
          </p:spPr>
          <p:txBody>
            <a:bodyPr vert="horz" wrap="square" lIns="89630" tIns="44814" rIns="89630" bIns="44814" numCol="1" anchor="t" anchorCtr="0" compatLnSpc="1">
              <a:prstTxWarp prst="textNoShape">
                <a:avLst/>
              </a:prstTxWarp>
            </a:bodyPr>
            <a:lstStyle/>
            <a:p>
              <a:pPr defTabSz="896386">
                <a:defRPr/>
              </a:pPr>
              <a:endParaRPr lang="en-NZ" sz="1765" kern="0">
                <a:gradFill>
                  <a:gsLst>
                    <a:gs pos="12879">
                      <a:srgbClr val="161616"/>
                    </a:gs>
                    <a:gs pos="24000">
                      <a:srgbClr val="161616"/>
                    </a:gs>
                  </a:gsLst>
                  <a:lin ang="5400000" scaled="0"/>
                </a:gradFill>
              </a:endParaRPr>
            </a:p>
          </p:txBody>
        </p:sp>
        <p:sp>
          <p:nvSpPr>
            <p:cNvPr id="150" name="Freeform 11">
              <a:extLst>
                <a:ext uri="{FF2B5EF4-FFF2-40B4-BE49-F238E27FC236}">
                  <a16:creationId xmlns:a16="http://schemas.microsoft.com/office/drawing/2014/main" id="{1B292443-BC0B-4719-B65F-EC2087B3654C}"/>
                </a:ext>
              </a:extLst>
            </p:cNvPr>
            <p:cNvSpPr>
              <a:spLocks/>
            </p:cNvSpPr>
            <p:nvPr/>
          </p:nvSpPr>
          <p:spPr bwMode="auto">
            <a:xfrm>
              <a:off x="6" y="72"/>
              <a:ext cx="78" cy="39"/>
            </a:xfrm>
            <a:custGeom>
              <a:avLst/>
              <a:gdLst>
                <a:gd name="T0" fmla="*/ 40 w 40"/>
                <a:gd name="T1" fmla="*/ 20 h 20"/>
                <a:gd name="T2" fmla="*/ 20 w 40"/>
                <a:gd name="T3" fmla="*/ 0 h 20"/>
                <a:gd name="T4" fmla="*/ 0 w 40"/>
                <a:gd name="T5" fmla="*/ 20 h 20"/>
              </a:gdLst>
              <a:ahLst/>
              <a:cxnLst>
                <a:cxn ang="0">
                  <a:pos x="T0" y="T1"/>
                </a:cxn>
                <a:cxn ang="0">
                  <a:pos x="T2" y="T3"/>
                </a:cxn>
                <a:cxn ang="0">
                  <a:pos x="T4" y="T5"/>
                </a:cxn>
              </a:cxnLst>
              <a:rect l="0" t="0" r="r" b="b"/>
              <a:pathLst>
                <a:path w="40" h="20">
                  <a:moveTo>
                    <a:pt x="40" y="20"/>
                  </a:moveTo>
                  <a:cubicBezTo>
                    <a:pt x="40" y="9"/>
                    <a:pt x="31" y="0"/>
                    <a:pt x="20" y="0"/>
                  </a:cubicBezTo>
                  <a:cubicBezTo>
                    <a:pt x="9" y="0"/>
                    <a:pt x="0" y="9"/>
                    <a:pt x="0" y="20"/>
                  </a:cubicBezTo>
                </a:path>
              </a:pathLst>
            </a:custGeom>
            <a:grpFill/>
            <a:ln w="23813" cap="flat">
              <a:solidFill>
                <a:schemeClr val="accent1"/>
              </a:solidFill>
              <a:prstDash val="solid"/>
              <a:miter lim="800000"/>
              <a:headEnd/>
              <a:tailEnd/>
            </a:ln>
          </p:spPr>
          <p:txBody>
            <a:bodyPr vert="horz" wrap="square" lIns="89630" tIns="44814" rIns="89630" bIns="44814" numCol="1" anchor="t" anchorCtr="0" compatLnSpc="1">
              <a:prstTxWarp prst="textNoShape">
                <a:avLst/>
              </a:prstTxWarp>
            </a:bodyPr>
            <a:lstStyle/>
            <a:p>
              <a:pPr defTabSz="896386">
                <a:defRPr/>
              </a:pPr>
              <a:endParaRPr lang="en-NZ" sz="1765" kern="0">
                <a:gradFill>
                  <a:gsLst>
                    <a:gs pos="12879">
                      <a:srgbClr val="161616"/>
                    </a:gs>
                    <a:gs pos="24000">
                      <a:srgbClr val="161616"/>
                    </a:gs>
                  </a:gsLst>
                  <a:lin ang="5400000" scaled="0"/>
                </a:gradFill>
              </a:endParaRPr>
            </a:p>
          </p:txBody>
        </p:sp>
        <p:sp>
          <p:nvSpPr>
            <p:cNvPr id="151" name="Oval 12">
              <a:extLst>
                <a:ext uri="{FF2B5EF4-FFF2-40B4-BE49-F238E27FC236}">
                  <a16:creationId xmlns:a16="http://schemas.microsoft.com/office/drawing/2014/main" id="{9B5BC7F7-466B-411C-8CAD-6CE0A80AC636}"/>
                </a:ext>
              </a:extLst>
            </p:cNvPr>
            <p:cNvSpPr>
              <a:spLocks noChangeArrowheads="1"/>
            </p:cNvSpPr>
            <p:nvPr/>
          </p:nvSpPr>
          <p:spPr bwMode="auto">
            <a:xfrm>
              <a:off x="84" y="72"/>
              <a:ext cx="78" cy="78"/>
            </a:xfrm>
            <a:prstGeom prst="ellipse">
              <a:avLst/>
            </a:prstGeom>
            <a:grpFill/>
            <a:ln w="23813" cap="flat">
              <a:solidFill>
                <a:schemeClr val="accent1"/>
              </a:solidFill>
              <a:prstDash val="solid"/>
              <a:miter lim="800000"/>
              <a:headEnd/>
              <a:tailEnd/>
            </a:ln>
          </p:spPr>
          <p:txBody>
            <a:bodyPr vert="horz" wrap="square" lIns="89630" tIns="44814" rIns="89630" bIns="44814" numCol="1" anchor="t" anchorCtr="0" compatLnSpc="1">
              <a:prstTxWarp prst="textNoShape">
                <a:avLst/>
              </a:prstTxWarp>
            </a:bodyPr>
            <a:lstStyle/>
            <a:p>
              <a:pPr defTabSz="896386">
                <a:defRPr/>
              </a:pPr>
              <a:endParaRPr lang="en-NZ" sz="1765" kern="0">
                <a:gradFill>
                  <a:gsLst>
                    <a:gs pos="12879">
                      <a:srgbClr val="161616"/>
                    </a:gs>
                    <a:gs pos="24000">
                      <a:srgbClr val="161616"/>
                    </a:gs>
                  </a:gsLst>
                  <a:lin ang="5400000" scaled="0"/>
                </a:gradFill>
              </a:endParaRPr>
            </a:p>
          </p:txBody>
        </p:sp>
        <p:sp>
          <p:nvSpPr>
            <p:cNvPr id="152" name="Freeform 13">
              <a:extLst>
                <a:ext uri="{FF2B5EF4-FFF2-40B4-BE49-F238E27FC236}">
                  <a16:creationId xmlns:a16="http://schemas.microsoft.com/office/drawing/2014/main" id="{EFDA6FFE-E0A3-4965-9BEB-226AB88D2AA5}"/>
                </a:ext>
              </a:extLst>
            </p:cNvPr>
            <p:cNvSpPr>
              <a:spLocks/>
            </p:cNvSpPr>
            <p:nvPr/>
          </p:nvSpPr>
          <p:spPr bwMode="auto">
            <a:xfrm>
              <a:off x="68" y="150"/>
              <a:ext cx="110" cy="55"/>
            </a:xfrm>
            <a:custGeom>
              <a:avLst/>
              <a:gdLst>
                <a:gd name="T0" fmla="*/ 56 w 56"/>
                <a:gd name="T1" fmla="*/ 28 h 28"/>
                <a:gd name="T2" fmla="*/ 28 w 56"/>
                <a:gd name="T3" fmla="*/ 0 h 28"/>
                <a:gd name="T4" fmla="*/ 0 w 56"/>
                <a:gd name="T5" fmla="*/ 28 h 28"/>
              </a:gdLst>
              <a:ahLst/>
              <a:cxnLst>
                <a:cxn ang="0">
                  <a:pos x="T0" y="T1"/>
                </a:cxn>
                <a:cxn ang="0">
                  <a:pos x="T2" y="T3"/>
                </a:cxn>
                <a:cxn ang="0">
                  <a:pos x="T4" y="T5"/>
                </a:cxn>
              </a:cxnLst>
              <a:rect l="0" t="0" r="r" b="b"/>
              <a:pathLst>
                <a:path w="56" h="28">
                  <a:moveTo>
                    <a:pt x="56" y="28"/>
                  </a:moveTo>
                  <a:cubicBezTo>
                    <a:pt x="56" y="13"/>
                    <a:pt x="44" y="0"/>
                    <a:pt x="28" y="0"/>
                  </a:cubicBezTo>
                  <a:cubicBezTo>
                    <a:pt x="12" y="0"/>
                    <a:pt x="0" y="13"/>
                    <a:pt x="0" y="28"/>
                  </a:cubicBezTo>
                </a:path>
              </a:pathLst>
            </a:custGeom>
            <a:grpFill/>
            <a:ln w="23813" cap="flat">
              <a:solidFill>
                <a:schemeClr val="accent1"/>
              </a:solidFill>
              <a:prstDash val="solid"/>
              <a:miter lim="800000"/>
              <a:headEnd/>
              <a:tailEnd/>
            </a:ln>
          </p:spPr>
          <p:txBody>
            <a:bodyPr vert="horz" wrap="square" lIns="89630" tIns="44814" rIns="89630" bIns="44814" numCol="1" anchor="t" anchorCtr="0" compatLnSpc="1">
              <a:prstTxWarp prst="textNoShape">
                <a:avLst/>
              </a:prstTxWarp>
            </a:bodyPr>
            <a:lstStyle/>
            <a:p>
              <a:pPr defTabSz="896386">
                <a:defRPr/>
              </a:pPr>
              <a:endParaRPr lang="en-NZ" sz="1765" kern="0">
                <a:gradFill>
                  <a:gsLst>
                    <a:gs pos="12879">
                      <a:srgbClr val="161616"/>
                    </a:gs>
                    <a:gs pos="24000">
                      <a:srgbClr val="161616"/>
                    </a:gs>
                  </a:gsLst>
                  <a:lin ang="5400000" scaled="0"/>
                </a:gradFill>
              </a:endParaRPr>
            </a:p>
          </p:txBody>
        </p:sp>
        <p:sp>
          <p:nvSpPr>
            <p:cNvPr id="153" name="Freeform 14">
              <a:extLst>
                <a:ext uri="{FF2B5EF4-FFF2-40B4-BE49-F238E27FC236}">
                  <a16:creationId xmlns:a16="http://schemas.microsoft.com/office/drawing/2014/main" id="{DBCECE6A-4F7A-499A-B4AF-8CC96CF13AD2}"/>
                </a:ext>
              </a:extLst>
            </p:cNvPr>
            <p:cNvSpPr>
              <a:spLocks/>
            </p:cNvSpPr>
            <p:nvPr/>
          </p:nvSpPr>
          <p:spPr bwMode="auto">
            <a:xfrm>
              <a:off x="162" y="72"/>
              <a:ext cx="78" cy="39"/>
            </a:xfrm>
            <a:custGeom>
              <a:avLst/>
              <a:gdLst>
                <a:gd name="T0" fmla="*/ 40 w 40"/>
                <a:gd name="T1" fmla="*/ 20 h 20"/>
                <a:gd name="T2" fmla="*/ 20 w 40"/>
                <a:gd name="T3" fmla="*/ 0 h 20"/>
                <a:gd name="T4" fmla="*/ 0 w 40"/>
                <a:gd name="T5" fmla="*/ 20 h 20"/>
              </a:gdLst>
              <a:ahLst/>
              <a:cxnLst>
                <a:cxn ang="0">
                  <a:pos x="T0" y="T1"/>
                </a:cxn>
                <a:cxn ang="0">
                  <a:pos x="T2" y="T3"/>
                </a:cxn>
                <a:cxn ang="0">
                  <a:pos x="T4" y="T5"/>
                </a:cxn>
              </a:cxnLst>
              <a:rect l="0" t="0" r="r" b="b"/>
              <a:pathLst>
                <a:path w="40" h="20">
                  <a:moveTo>
                    <a:pt x="40" y="20"/>
                  </a:moveTo>
                  <a:cubicBezTo>
                    <a:pt x="40" y="9"/>
                    <a:pt x="31" y="0"/>
                    <a:pt x="20" y="0"/>
                  </a:cubicBezTo>
                  <a:cubicBezTo>
                    <a:pt x="9" y="0"/>
                    <a:pt x="0" y="9"/>
                    <a:pt x="0" y="20"/>
                  </a:cubicBezTo>
                </a:path>
              </a:pathLst>
            </a:custGeom>
            <a:grpFill/>
            <a:ln w="23813" cap="flat">
              <a:solidFill>
                <a:schemeClr val="accent1"/>
              </a:solidFill>
              <a:prstDash val="solid"/>
              <a:miter lim="800000"/>
              <a:headEnd/>
              <a:tailEnd/>
            </a:ln>
          </p:spPr>
          <p:txBody>
            <a:bodyPr vert="horz" wrap="square" lIns="89630" tIns="44814" rIns="89630" bIns="44814" numCol="1" anchor="t" anchorCtr="0" compatLnSpc="1">
              <a:prstTxWarp prst="textNoShape">
                <a:avLst/>
              </a:prstTxWarp>
            </a:bodyPr>
            <a:lstStyle/>
            <a:p>
              <a:pPr defTabSz="896386">
                <a:defRPr/>
              </a:pPr>
              <a:endParaRPr lang="en-NZ" sz="1765" kern="0">
                <a:gradFill>
                  <a:gsLst>
                    <a:gs pos="12879">
                      <a:srgbClr val="161616"/>
                    </a:gs>
                    <a:gs pos="24000">
                      <a:srgbClr val="161616"/>
                    </a:gs>
                  </a:gsLst>
                  <a:lin ang="5400000" scaled="0"/>
                </a:gradFill>
              </a:endParaRPr>
            </a:p>
          </p:txBody>
        </p:sp>
      </p:grpSp>
      <p:grpSp>
        <p:nvGrpSpPr>
          <p:cNvPr id="154" name="Group 8">
            <a:extLst>
              <a:ext uri="{FF2B5EF4-FFF2-40B4-BE49-F238E27FC236}">
                <a16:creationId xmlns:a16="http://schemas.microsoft.com/office/drawing/2014/main" id="{C3DD505B-3B03-4790-897F-046C6BFC71D5}"/>
              </a:ext>
            </a:extLst>
          </p:cNvPr>
          <p:cNvGrpSpPr>
            <a:grpSpLocks noChangeAspect="1"/>
          </p:cNvGrpSpPr>
          <p:nvPr/>
        </p:nvGrpSpPr>
        <p:grpSpPr bwMode="auto">
          <a:xfrm>
            <a:off x="10464984" y="4274998"/>
            <a:ext cx="364122" cy="304991"/>
            <a:chOff x="6" y="9"/>
            <a:chExt cx="234" cy="196"/>
          </a:xfrm>
          <a:noFill/>
        </p:grpSpPr>
        <p:sp>
          <p:nvSpPr>
            <p:cNvPr id="155" name="Oval 9">
              <a:extLst>
                <a:ext uri="{FF2B5EF4-FFF2-40B4-BE49-F238E27FC236}">
                  <a16:creationId xmlns:a16="http://schemas.microsoft.com/office/drawing/2014/main" id="{E96EE0AA-2587-473D-A0B0-B971A4B25A82}"/>
                </a:ext>
              </a:extLst>
            </p:cNvPr>
            <p:cNvSpPr>
              <a:spLocks noChangeArrowheads="1"/>
            </p:cNvSpPr>
            <p:nvPr/>
          </p:nvSpPr>
          <p:spPr bwMode="auto">
            <a:xfrm>
              <a:off x="14" y="9"/>
              <a:ext cx="62" cy="63"/>
            </a:xfrm>
            <a:prstGeom prst="ellipse">
              <a:avLst/>
            </a:prstGeom>
            <a:grpFill/>
            <a:ln w="23813" cap="flat">
              <a:solidFill>
                <a:schemeClr val="accent1"/>
              </a:solidFill>
              <a:prstDash val="solid"/>
              <a:miter lim="800000"/>
              <a:headEnd/>
              <a:tailEnd/>
            </a:ln>
          </p:spPr>
          <p:txBody>
            <a:bodyPr vert="horz" wrap="square" lIns="89630" tIns="44814" rIns="89630" bIns="44814" numCol="1" anchor="t" anchorCtr="0" compatLnSpc="1">
              <a:prstTxWarp prst="textNoShape">
                <a:avLst/>
              </a:prstTxWarp>
            </a:bodyPr>
            <a:lstStyle/>
            <a:p>
              <a:pPr defTabSz="896386">
                <a:defRPr/>
              </a:pPr>
              <a:endParaRPr lang="en-NZ" sz="1765" kern="0">
                <a:gradFill>
                  <a:gsLst>
                    <a:gs pos="12879">
                      <a:srgbClr val="161616"/>
                    </a:gs>
                    <a:gs pos="24000">
                      <a:srgbClr val="161616"/>
                    </a:gs>
                  </a:gsLst>
                  <a:lin ang="5400000" scaled="0"/>
                </a:gradFill>
              </a:endParaRPr>
            </a:p>
          </p:txBody>
        </p:sp>
        <p:sp>
          <p:nvSpPr>
            <p:cNvPr id="156" name="Oval 10">
              <a:extLst>
                <a:ext uri="{FF2B5EF4-FFF2-40B4-BE49-F238E27FC236}">
                  <a16:creationId xmlns:a16="http://schemas.microsoft.com/office/drawing/2014/main" id="{E2B43DD6-9A92-462C-99EE-9FA6835B1A87}"/>
                </a:ext>
              </a:extLst>
            </p:cNvPr>
            <p:cNvSpPr>
              <a:spLocks noChangeArrowheads="1"/>
            </p:cNvSpPr>
            <p:nvPr/>
          </p:nvSpPr>
          <p:spPr bwMode="auto">
            <a:xfrm>
              <a:off x="170" y="9"/>
              <a:ext cx="62" cy="63"/>
            </a:xfrm>
            <a:prstGeom prst="ellipse">
              <a:avLst/>
            </a:prstGeom>
            <a:grpFill/>
            <a:ln w="23813" cap="flat">
              <a:solidFill>
                <a:schemeClr val="accent1"/>
              </a:solidFill>
              <a:prstDash val="solid"/>
              <a:miter lim="800000"/>
              <a:headEnd/>
              <a:tailEnd/>
            </a:ln>
          </p:spPr>
          <p:txBody>
            <a:bodyPr vert="horz" wrap="square" lIns="89630" tIns="44814" rIns="89630" bIns="44814" numCol="1" anchor="t" anchorCtr="0" compatLnSpc="1">
              <a:prstTxWarp prst="textNoShape">
                <a:avLst/>
              </a:prstTxWarp>
            </a:bodyPr>
            <a:lstStyle/>
            <a:p>
              <a:pPr defTabSz="896386">
                <a:defRPr/>
              </a:pPr>
              <a:endParaRPr lang="en-NZ" sz="1765" kern="0">
                <a:gradFill>
                  <a:gsLst>
                    <a:gs pos="12879">
                      <a:srgbClr val="161616"/>
                    </a:gs>
                    <a:gs pos="24000">
                      <a:srgbClr val="161616"/>
                    </a:gs>
                  </a:gsLst>
                  <a:lin ang="5400000" scaled="0"/>
                </a:gradFill>
              </a:endParaRPr>
            </a:p>
          </p:txBody>
        </p:sp>
        <p:sp>
          <p:nvSpPr>
            <p:cNvPr id="157" name="Freeform 11">
              <a:extLst>
                <a:ext uri="{FF2B5EF4-FFF2-40B4-BE49-F238E27FC236}">
                  <a16:creationId xmlns:a16="http://schemas.microsoft.com/office/drawing/2014/main" id="{A64342D1-9472-49E3-82C4-FF85AE7606EB}"/>
                </a:ext>
              </a:extLst>
            </p:cNvPr>
            <p:cNvSpPr>
              <a:spLocks/>
            </p:cNvSpPr>
            <p:nvPr/>
          </p:nvSpPr>
          <p:spPr bwMode="auto">
            <a:xfrm>
              <a:off x="6" y="72"/>
              <a:ext cx="78" cy="39"/>
            </a:xfrm>
            <a:custGeom>
              <a:avLst/>
              <a:gdLst>
                <a:gd name="T0" fmla="*/ 40 w 40"/>
                <a:gd name="T1" fmla="*/ 20 h 20"/>
                <a:gd name="T2" fmla="*/ 20 w 40"/>
                <a:gd name="T3" fmla="*/ 0 h 20"/>
                <a:gd name="T4" fmla="*/ 0 w 40"/>
                <a:gd name="T5" fmla="*/ 20 h 20"/>
              </a:gdLst>
              <a:ahLst/>
              <a:cxnLst>
                <a:cxn ang="0">
                  <a:pos x="T0" y="T1"/>
                </a:cxn>
                <a:cxn ang="0">
                  <a:pos x="T2" y="T3"/>
                </a:cxn>
                <a:cxn ang="0">
                  <a:pos x="T4" y="T5"/>
                </a:cxn>
              </a:cxnLst>
              <a:rect l="0" t="0" r="r" b="b"/>
              <a:pathLst>
                <a:path w="40" h="20">
                  <a:moveTo>
                    <a:pt x="40" y="20"/>
                  </a:moveTo>
                  <a:cubicBezTo>
                    <a:pt x="40" y="9"/>
                    <a:pt x="31" y="0"/>
                    <a:pt x="20" y="0"/>
                  </a:cubicBezTo>
                  <a:cubicBezTo>
                    <a:pt x="9" y="0"/>
                    <a:pt x="0" y="9"/>
                    <a:pt x="0" y="20"/>
                  </a:cubicBezTo>
                </a:path>
              </a:pathLst>
            </a:custGeom>
            <a:grpFill/>
            <a:ln w="23813" cap="flat">
              <a:solidFill>
                <a:schemeClr val="accent1"/>
              </a:solidFill>
              <a:prstDash val="solid"/>
              <a:miter lim="800000"/>
              <a:headEnd/>
              <a:tailEnd/>
            </a:ln>
          </p:spPr>
          <p:txBody>
            <a:bodyPr vert="horz" wrap="square" lIns="89630" tIns="44814" rIns="89630" bIns="44814" numCol="1" anchor="t" anchorCtr="0" compatLnSpc="1">
              <a:prstTxWarp prst="textNoShape">
                <a:avLst/>
              </a:prstTxWarp>
            </a:bodyPr>
            <a:lstStyle/>
            <a:p>
              <a:pPr defTabSz="896386">
                <a:defRPr/>
              </a:pPr>
              <a:endParaRPr lang="en-NZ" sz="1765" kern="0">
                <a:gradFill>
                  <a:gsLst>
                    <a:gs pos="12879">
                      <a:srgbClr val="161616"/>
                    </a:gs>
                    <a:gs pos="24000">
                      <a:srgbClr val="161616"/>
                    </a:gs>
                  </a:gsLst>
                  <a:lin ang="5400000" scaled="0"/>
                </a:gradFill>
              </a:endParaRPr>
            </a:p>
          </p:txBody>
        </p:sp>
        <p:sp>
          <p:nvSpPr>
            <p:cNvPr id="158" name="Oval 12">
              <a:extLst>
                <a:ext uri="{FF2B5EF4-FFF2-40B4-BE49-F238E27FC236}">
                  <a16:creationId xmlns:a16="http://schemas.microsoft.com/office/drawing/2014/main" id="{5BE45B74-405E-41CF-804E-250A0A1EBDE2}"/>
                </a:ext>
              </a:extLst>
            </p:cNvPr>
            <p:cNvSpPr>
              <a:spLocks noChangeArrowheads="1"/>
            </p:cNvSpPr>
            <p:nvPr/>
          </p:nvSpPr>
          <p:spPr bwMode="auto">
            <a:xfrm>
              <a:off x="84" y="72"/>
              <a:ext cx="78" cy="78"/>
            </a:xfrm>
            <a:prstGeom prst="ellipse">
              <a:avLst/>
            </a:prstGeom>
            <a:grpFill/>
            <a:ln w="23813" cap="flat">
              <a:solidFill>
                <a:schemeClr val="accent1"/>
              </a:solidFill>
              <a:prstDash val="solid"/>
              <a:miter lim="800000"/>
              <a:headEnd/>
              <a:tailEnd/>
            </a:ln>
          </p:spPr>
          <p:txBody>
            <a:bodyPr vert="horz" wrap="square" lIns="89630" tIns="44814" rIns="89630" bIns="44814" numCol="1" anchor="t" anchorCtr="0" compatLnSpc="1">
              <a:prstTxWarp prst="textNoShape">
                <a:avLst/>
              </a:prstTxWarp>
            </a:bodyPr>
            <a:lstStyle/>
            <a:p>
              <a:pPr defTabSz="896386">
                <a:defRPr/>
              </a:pPr>
              <a:endParaRPr lang="en-NZ" sz="1765" kern="0">
                <a:gradFill>
                  <a:gsLst>
                    <a:gs pos="12879">
                      <a:srgbClr val="161616"/>
                    </a:gs>
                    <a:gs pos="24000">
                      <a:srgbClr val="161616"/>
                    </a:gs>
                  </a:gsLst>
                  <a:lin ang="5400000" scaled="0"/>
                </a:gradFill>
              </a:endParaRPr>
            </a:p>
          </p:txBody>
        </p:sp>
        <p:sp>
          <p:nvSpPr>
            <p:cNvPr id="159" name="Freeform 13">
              <a:extLst>
                <a:ext uri="{FF2B5EF4-FFF2-40B4-BE49-F238E27FC236}">
                  <a16:creationId xmlns:a16="http://schemas.microsoft.com/office/drawing/2014/main" id="{17A5BF43-6D63-4004-99F1-3497B73C5F53}"/>
                </a:ext>
              </a:extLst>
            </p:cNvPr>
            <p:cNvSpPr>
              <a:spLocks/>
            </p:cNvSpPr>
            <p:nvPr/>
          </p:nvSpPr>
          <p:spPr bwMode="auto">
            <a:xfrm>
              <a:off x="68" y="150"/>
              <a:ext cx="110" cy="55"/>
            </a:xfrm>
            <a:custGeom>
              <a:avLst/>
              <a:gdLst>
                <a:gd name="T0" fmla="*/ 56 w 56"/>
                <a:gd name="T1" fmla="*/ 28 h 28"/>
                <a:gd name="T2" fmla="*/ 28 w 56"/>
                <a:gd name="T3" fmla="*/ 0 h 28"/>
                <a:gd name="T4" fmla="*/ 0 w 56"/>
                <a:gd name="T5" fmla="*/ 28 h 28"/>
              </a:gdLst>
              <a:ahLst/>
              <a:cxnLst>
                <a:cxn ang="0">
                  <a:pos x="T0" y="T1"/>
                </a:cxn>
                <a:cxn ang="0">
                  <a:pos x="T2" y="T3"/>
                </a:cxn>
                <a:cxn ang="0">
                  <a:pos x="T4" y="T5"/>
                </a:cxn>
              </a:cxnLst>
              <a:rect l="0" t="0" r="r" b="b"/>
              <a:pathLst>
                <a:path w="56" h="28">
                  <a:moveTo>
                    <a:pt x="56" y="28"/>
                  </a:moveTo>
                  <a:cubicBezTo>
                    <a:pt x="56" y="13"/>
                    <a:pt x="44" y="0"/>
                    <a:pt x="28" y="0"/>
                  </a:cubicBezTo>
                  <a:cubicBezTo>
                    <a:pt x="12" y="0"/>
                    <a:pt x="0" y="13"/>
                    <a:pt x="0" y="28"/>
                  </a:cubicBezTo>
                </a:path>
              </a:pathLst>
            </a:custGeom>
            <a:grpFill/>
            <a:ln w="23813" cap="flat">
              <a:solidFill>
                <a:schemeClr val="accent1"/>
              </a:solidFill>
              <a:prstDash val="solid"/>
              <a:miter lim="800000"/>
              <a:headEnd/>
              <a:tailEnd/>
            </a:ln>
          </p:spPr>
          <p:txBody>
            <a:bodyPr vert="horz" wrap="square" lIns="89630" tIns="44814" rIns="89630" bIns="44814" numCol="1" anchor="t" anchorCtr="0" compatLnSpc="1">
              <a:prstTxWarp prst="textNoShape">
                <a:avLst/>
              </a:prstTxWarp>
            </a:bodyPr>
            <a:lstStyle/>
            <a:p>
              <a:pPr defTabSz="896386">
                <a:defRPr/>
              </a:pPr>
              <a:endParaRPr lang="en-NZ" sz="1765" kern="0">
                <a:gradFill>
                  <a:gsLst>
                    <a:gs pos="12879">
                      <a:srgbClr val="161616"/>
                    </a:gs>
                    <a:gs pos="24000">
                      <a:srgbClr val="161616"/>
                    </a:gs>
                  </a:gsLst>
                  <a:lin ang="5400000" scaled="0"/>
                </a:gradFill>
              </a:endParaRPr>
            </a:p>
          </p:txBody>
        </p:sp>
        <p:sp>
          <p:nvSpPr>
            <p:cNvPr id="160" name="Freeform 14">
              <a:extLst>
                <a:ext uri="{FF2B5EF4-FFF2-40B4-BE49-F238E27FC236}">
                  <a16:creationId xmlns:a16="http://schemas.microsoft.com/office/drawing/2014/main" id="{069833E6-39BC-4DBB-81A0-D39B71800568}"/>
                </a:ext>
              </a:extLst>
            </p:cNvPr>
            <p:cNvSpPr>
              <a:spLocks/>
            </p:cNvSpPr>
            <p:nvPr/>
          </p:nvSpPr>
          <p:spPr bwMode="auto">
            <a:xfrm>
              <a:off x="162" y="72"/>
              <a:ext cx="78" cy="39"/>
            </a:xfrm>
            <a:custGeom>
              <a:avLst/>
              <a:gdLst>
                <a:gd name="T0" fmla="*/ 40 w 40"/>
                <a:gd name="T1" fmla="*/ 20 h 20"/>
                <a:gd name="T2" fmla="*/ 20 w 40"/>
                <a:gd name="T3" fmla="*/ 0 h 20"/>
                <a:gd name="T4" fmla="*/ 0 w 40"/>
                <a:gd name="T5" fmla="*/ 20 h 20"/>
              </a:gdLst>
              <a:ahLst/>
              <a:cxnLst>
                <a:cxn ang="0">
                  <a:pos x="T0" y="T1"/>
                </a:cxn>
                <a:cxn ang="0">
                  <a:pos x="T2" y="T3"/>
                </a:cxn>
                <a:cxn ang="0">
                  <a:pos x="T4" y="T5"/>
                </a:cxn>
              </a:cxnLst>
              <a:rect l="0" t="0" r="r" b="b"/>
              <a:pathLst>
                <a:path w="40" h="20">
                  <a:moveTo>
                    <a:pt x="40" y="20"/>
                  </a:moveTo>
                  <a:cubicBezTo>
                    <a:pt x="40" y="9"/>
                    <a:pt x="31" y="0"/>
                    <a:pt x="20" y="0"/>
                  </a:cubicBezTo>
                  <a:cubicBezTo>
                    <a:pt x="9" y="0"/>
                    <a:pt x="0" y="9"/>
                    <a:pt x="0" y="20"/>
                  </a:cubicBezTo>
                </a:path>
              </a:pathLst>
            </a:custGeom>
            <a:grpFill/>
            <a:ln w="23813" cap="flat">
              <a:solidFill>
                <a:schemeClr val="accent1"/>
              </a:solidFill>
              <a:prstDash val="solid"/>
              <a:miter lim="800000"/>
              <a:headEnd/>
              <a:tailEnd/>
            </a:ln>
          </p:spPr>
          <p:txBody>
            <a:bodyPr vert="horz" wrap="square" lIns="89630" tIns="44814" rIns="89630" bIns="44814" numCol="1" anchor="t" anchorCtr="0" compatLnSpc="1">
              <a:prstTxWarp prst="textNoShape">
                <a:avLst/>
              </a:prstTxWarp>
            </a:bodyPr>
            <a:lstStyle/>
            <a:p>
              <a:pPr defTabSz="896386">
                <a:defRPr/>
              </a:pPr>
              <a:endParaRPr lang="en-NZ" sz="1765" kern="0">
                <a:gradFill>
                  <a:gsLst>
                    <a:gs pos="12879">
                      <a:srgbClr val="161616"/>
                    </a:gs>
                    <a:gs pos="24000">
                      <a:srgbClr val="161616"/>
                    </a:gs>
                  </a:gsLst>
                  <a:lin ang="5400000" scaled="0"/>
                </a:gradFill>
              </a:endParaRPr>
            </a:p>
          </p:txBody>
        </p:sp>
      </p:grpSp>
      <p:grpSp>
        <p:nvGrpSpPr>
          <p:cNvPr id="161" name="Group 8">
            <a:extLst>
              <a:ext uri="{FF2B5EF4-FFF2-40B4-BE49-F238E27FC236}">
                <a16:creationId xmlns:a16="http://schemas.microsoft.com/office/drawing/2014/main" id="{41F1C33C-9ADC-4A16-83A2-393AFC1907AF}"/>
              </a:ext>
            </a:extLst>
          </p:cNvPr>
          <p:cNvGrpSpPr>
            <a:grpSpLocks noChangeAspect="1"/>
          </p:cNvGrpSpPr>
          <p:nvPr/>
        </p:nvGrpSpPr>
        <p:grpSpPr bwMode="auto">
          <a:xfrm>
            <a:off x="10100863" y="3777449"/>
            <a:ext cx="364122" cy="304991"/>
            <a:chOff x="6" y="9"/>
            <a:chExt cx="234" cy="196"/>
          </a:xfrm>
          <a:noFill/>
        </p:grpSpPr>
        <p:sp>
          <p:nvSpPr>
            <p:cNvPr id="162" name="Oval 9">
              <a:extLst>
                <a:ext uri="{FF2B5EF4-FFF2-40B4-BE49-F238E27FC236}">
                  <a16:creationId xmlns:a16="http://schemas.microsoft.com/office/drawing/2014/main" id="{FC370B09-B018-4FF7-9CC8-29A84D1CC5D5}"/>
                </a:ext>
              </a:extLst>
            </p:cNvPr>
            <p:cNvSpPr>
              <a:spLocks noChangeArrowheads="1"/>
            </p:cNvSpPr>
            <p:nvPr/>
          </p:nvSpPr>
          <p:spPr bwMode="auto">
            <a:xfrm>
              <a:off x="14" y="9"/>
              <a:ext cx="62" cy="63"/>
            </a:xfrm>
            <a:prstGeom prst="ellipse">
              <a:avLst/>
            </a:prstGeom>
            <a:grpFill/>
            <a:ln w="23813" cap="flat">
              <a:solidFill>
                <a:schemeClr val="accent1"/>
              </a:solidFill>
              <a:prstDash val="solid"/>
              <a:miter lim="800000"/>
              <a:headEnd/>
              <a:tailEnd/>
            </a:ln>
          </p:spPr>
          <p:txBody>
            <a:bodyPr vert="horz" wrap="square" lIns="89630" tIns="44814" rIns="89630" bIns="44814" numCol="1" anchor="t" anchorCtr="0" compatLnSpc="1">
              <a:prstTxWarp prst="textNoShape">
                <a:avLst/>
              </a:prstTxWarp>
            </a:bodyPr>
            <a:lstStyle/>
            <a:p>
              <a:pPr defTabSz="896386">
                <a:defRPr/>
              </a:pPr>
              <a:endParaRPr lang="en-NZ" sz="1765" kern="0">
                <a:gradFill>
                  <a:gsLst>
                    <a:gs pos="12879">
                      <a:srgbClr val="161616"/>
                    </a:gs>
                    <a:gs pos="24000">
                      <a:srgbClr val="161616"/>
                    </a:gs>
                  </a:gsLst>
                  <a:lin ang="5400000" scaled="0"/>
                </a:gradFill>
              </a:endParaRPr>
            </a:p>
          </p:txBody>
        </p:sp>
        <p:sp>
          <p:nvSpPr>
            <p:cNvPr id="163" name="Oval 10">
              <a:extLst>
                <a:ext uri="{FF2B5EF4-FFF2-40B4-BE49-F238E27FC236}">
                  <a16:creationId xmlns:a16="http://schemas.microsoft.com/office/drawing/2014/main" id="{59919815-DBDE-410D-9AB3-5645D9373E2F}"/>
                </a:ext>
              </a:extLst>
            </p:cNvPr>
            <p:cNvSpPr>
              <a:spLocks noChangeArrowheads="1"/>
            </p:cNvSpPr>
            <p:nvPr/>
          </p:nvSpPr>
          <p:spPr bwMode="auto">
            <a:xfrm>
              <a:off x="170" y="9"/>
              <a:ext cx="62" cy="63"/>
            </a:xfrm>
            <a:prstGeom prst="ellipse">
              <a:avLst/>
            </a:prstGeom>
            <a:grpFill/>
            <a:ln w="23813" cap="flat">
              <a:solidFill>
                <a:schemeClr val="accent1"/>
              </a:solidFill>
              <a:prstDash val="solid"/>
              <a:miter lim="800000"/>
              <a:headEnd/>
              <a:tailEnd/>
            </a:ln>
          </p:spPr>
          <p:txBody>
            <a:bodyPr vert="horz" wrap="square" lIns="89630" tIns="44814" rIns="89630" bIns="44814" numCol="1" anchor="t" anchorCtr="0" compatLnSpc="1">
              <a:prstTxWarp prst="textNoShape">
                <a:avLst/>
              </a:prstTxWarp>
            </a:bodyPr>
            <a:lstStyle/>
            <a:p>
              <a:pPr defTabSz="896386">
                <a:defRPr/>
              </a:pPr>
              <a:endParaRPr lang="en-NZ" sz="1765" kern="0">
                <a:gradFill>
                  <a:gsLst>
                    <a:gs pos="12879">
                      <a:srgbClr val="161616"/>
                    </a:gs>
                    <a:gs pos="24000">
                      <a:srgbClr val="161616"/>
                    </a:gs>
                  </a:gsLst>
                  <a:lin ang="5400000" scaled="0"/>
                </a:gradFill>
              </a:endParaRPr>
            </a:p>
          </p:txBody>
        </p:sp>
        <p:sp>
          <p:nvSpPr>
            <p:cNvPr id="164" name="Freeform 11">
              <a:extLst>
                <a:ext uri="{FF2B5EF4-FFF2-40B4-BE49-F238E27FC236}">
                  <a16:creationId xmlns:a16="http://schemas.microsoft.com/office/drawing/2014/main" id="{6D315887-BD80-4314-BF3C-F8EB1C749A7D}"/>
                </a:ext>
              </a:extLst>
            </p:cNvPr>
            <p:cNvSpPr>
              <a:spLocks/>
            </p:cNvSpPr>
            <p:nvPr/>
          </p:nvSpPr>
          <p:spPr bwMode="auto">
            <a:xfrm>
              <a:off x="6" y="72"/>
              <a:ext cx="78" cy="39"/>
            </a:xfrm>
            <a:custGeom>
              <a:avLst/>
              <a:gdLst>
                <a:gd name="T0" fmla="*/ 40 w 40"/>
                <a:gd name="T1" fmla="*/ 20 h 20"/>
                <a:gd name="T2" fmla="*/ 20 w 40"/>
                <a:gd name="T3" fmla="*/ 0 h 20"/>
                <a:gd name="T4" fmla="*/ 0 w 40"/>
                <a:gd name="T5" fmla="*/ 20 h 20"/>
              </a:gdLst>
              <a:ahLst/>
              <a:cxnLst>
                <a:cxn ang="0">
                  <a:pos x="T0" y="T1"/>
                </a:cxn>
                <a:cxn ang="0">
                  <a:pos x="T2" y="T3"/>
                </a:cxn>
                <a:cxn ang="0">
                  <a:pos x="T4" y="T5"/>
                </a:cxn>
              </a:cxnLst>
              <a:rect l="0" t="0" r="r" b="b"/>
              <a:pathLst>
                <a:path w="40" h="20">
                  <a:moveTo>
                    <a:pt x="40" y="20"/>
                  </a:moveTo>
                  <a:cubicBezTo>
                    <a:pt x="40" y="9"/>
                    <a:pt x="31" y="0"/>
                    <a:pt x="20" y="0"/>
                  </a:cubicBezTo>
                  <a:cubicBezTo>
                    <a:pt x="9" y="0"/>
                    <a:pt x="0" y="9"/>
                    <a:pt x="0" y="20"/>
                  </a:cubicBezTo>
                </a:path>
              </a:pathLst>
            </a:custGeom>
            <a:grpFill/>
            <a:ln w="23813" cap="flat">
              <a:solidFill>
                <a:schemeClr val="accent1"/>
              </a:solidFill>
              <a:prstDash val="solid"/>
              <a:miter lim="800000"/>
              <a:headEnd/>
              <a:tailEnd/>
            </a:ln>
          </p:spPr>
          <p:txBody>
            <a:bodyPr vert="horz" wrap="square" lIns="89630" tIns="44814" rIns="89630" bIns="44814" numCol="1" anchor="t" anchorCtr="0" compatLnSpc="1">
              <a:prstTxWarp prst="textNoShape">
                <a:avLst/>
              </a:prstTxWarp>
            </a:bodyPr>
            <a:lstStyle/>
            <a:p>
              <a:pPr defTabSz="896386">
                <a:defRPr/>
              </a:pPr>
              <a:endParaRPr lang="en-NZ" sz="1765" kern="0">
                <a:gradFill>
                  <a:gsLst>
                    <a:gs pos="12879">
                      <a:srgbClr val="161616"/>
                    </a:gs>
                    <a:gs pos="24000">
                      <a:srgbClr val="161616"/>
                    </a:gs>
                  </a:gsLst>
                  <a:lin ang="5400000" scaled="0"/>
                </a:gradFill>
              </a:endParaRPr>
            </a:p>
          </p:txBody>
        </p:sp>
        <p:sp>
          <p:nvSpPr>
            <p:cNvPr id="165" name="Oval 12">
              <a:extLst>
                <a:ext uri="{FF2B5EF4-FFF2-40B4-BE49-F238E27FC236}">
                  <a16:creationId xmlns:a16="http://schemas.microsoft.com/office/drawing/2014/main" id="{510D245F-DA82-4F2E-81B6-155FE9604969}"/>
                </a:ext>
              </a:extLst>
            </p:cNvPr>
            <p:cNvSpPr>
              <a:spLocks noChangeArrowheads="1"/>
            </p:cNvSpPr>
            <p:nvPr/>
          </p:nvSpPr>
          <p:spPr bwMode="auto">
            <a:xfrm>
              <a:off x="84" y="72"/>
              <a:ext cx="78" cy="78"/>
            </a:xfrm>
            <a:prstGeom prst="ellipse">
              <a:avLst/>
            </a:prstGeom>
            <a:grpFill/>
            <a:ln w="23813" cap="flat">
              <a:solidFill>
                <a:schemeClr val="accent1"/>
              </a:solidFill>
              <a:prstDash val="solid"/>
              <a:miter lim="800000"/>
              <a:headEnd/>
              <a:tailEnd/>
            </a:ln>
          </p:spPr>
          <p:txBody>
            <a:bodyPr vert="horz" wrap="square" lIns="89630" tIns="44814" rIns="89630" bIns="44814" numCol="1" anchor="t" anchorCtr="0" compatLnSpc="1">
              <a:prstTxWarp prst="textNoShape">
                <a:avLst/>
              </a:prstTxWarp>
            </a:bodyPr>
            <a:lstStyle/>
            <a:p>
              <a:pPr defTabSz="896386">
                <a:defRPr/>
              </a:pPr>
              <a:endParaRPr lang="en-NZ" sz="1765" kern="0">
                <a:gradFill>
                  <a:gsLst>
                    <a:gs pos="12879">
                      <a:srgbClr val="161616"/>
                    </a:gs>
                    <a:gs pos="24000">
                      <a:srgbClr val="161616"/>
                    </a:gs>
                  </a:gsLst>
                  <a:lin ang="5400000" scaled="0"/>
                </a:gradFill>
              </a:endParaRPr>
            </a:p>
          </p:txBody>
        </p:sp>
        <p:sp>
          <p:nvSpPr>
            <p:cNvPr id="166" name="Freeform 13">
              <a:extLst>
                <a:ext uri="{FF2B5EF4-FFF2-40B4-BE49-F238E27FC236}">
                  <a16:creationId xmlns:a16="http://schemas.microsoft.com/office/drawing/2014/main" id="{1F32BBB8-ED1F-4F1E-B885-51792D2D5748}"/>
                </a:ext>
              </a:extLst>
            </p:cNvPr>
            <p:cNvSpPr>
              <a:spLocks/>
            </p:cNvSpPr>
            <p:nvPr/>
          </p:nvSpPr>
          <p:spPr bwMode="auto">
            <a:xfrm>
              <a:off x="68" y="150"/>
              <a:ext cx="110" cy="55"/>
            </a:xfrm>
            <a:custGeom>
              <a:avLst/>
              <a:gdLst>
                <a:gd name="T0" fmla="*/ 56 w 56"/>
                <a:gd name="T1" fmla="*/ 28 h 28"/>
                <a:gd name="T2" fmla="*/ 28 w 56"/>
                <a:gd name="T3" fmla="*/ 0 h 28"/>
                <a:gd name="T4" fmla="*/ 0 w 56"/>
                <a:gd name="T5" fmla="*/ 28 h 28"/>
              </a:gdLst>
              <a:ahLst/>
              <a:cxnLst>
                <a:cxn ang="0">
                  <a:pos x="T0" y="T1"/>
                </a:cxn>
                <a:cxn ang="0">
                  <a:pos x="T2" y="T3"/>
                </a:cxn>
                <a:cxn ang="0">
                  <a:pos x="T4" y="T5"/>
                </a:cxn>
              </a:cxnLst>
              <a:rect l="0" t="0" r="r" b="b"/>
              <a:pathLst>
                <a:path w="56" h="28">
                  <a:moveTo>
                    <a:pt x="56" y="28"/>
                  </a:moveTo>
                  <a:cubicBezTo>
                    <a:pt x="56" y="13"/>
                    <a:pt x="44" y="0"/>
                    <a:pt x="28" y="0"/>
                  </a:cubicBezTo>
                  <a:cubicBezTo>
                    <a:pt x="12" y="0"/>
                    <a:pt x="0" y="13"/>
                    <a:pt x="0" y="28"/>
                  </a:cubicBezTo>
                </a:path>
              </a:pathLst>
            </a:custGeom>
            <a:grpFill/>
            <a:ln w="23813" cap="flat">
              <a:solidFill>
                <a:schemeClr val="accent1"/>
              </a:solidFill>
              <a:prstDash val="solid"/>
              <a:miter lim="800000"/>
              <a:headEnd/>
              <a:tailEnd/>
            </a:ln>
          </p:spPr>
          <p:txBody>
            <a:bodyPr vert="horz" wrap="square" lIns="89630" tIns="44814" rIns="89630" bIns="44814" numCol="1" anchor="t" anchorCtr="0" compatLnSpc="1">
              <a:prstTxWarp prst="textNoShape">
                <a:avLst/>
              </a:prstTxWarp>
            </a:bodyPr>
            <a:lstStyle/>
            <a:p>
              <a:pPr defTabSz="896386">
                <a:defRPr/>
              </a:pPr>
              <a:endParaRPr lang="en-NZ" sz="1765" kern="0">
                <a:gradFill>
                  <a:gsLst>
                    <a:gs pos="12879">
                      <a:srgbClr val="161616"/>
                    </a:gs>
                    <a:gs pos="24000">
                      <a:srgbClr val="161616"/>
                    </a:gs>
                  </a:gsLst>
                  <a:lin ang="5400000" scaled="0"/>
                </a:gradFill>
              </a:endParaRPr>
            </a:p>
          </p:txBody>
        </p:sp>
        <p:sp>
          <p:nvSpPr>
            <p:cNvPr id="167" name="Freeform 14">
              <a:extLst>
                <a:ext uri="{FF2B5EF4-FFF2-40B4-BE49-F238E27FC236}">
                  <a16:creationId xmlns:a16="http://schemas.microsoft.com/office/drawing/2014/main" id="{84DCDCD8-0EBC-405C-8E04-D51FFCC8F778}"/>
                </a:ext>
              </a:extLst>
            </p:cNvPr>
            <p:cNvSpPr>
              <a:spLocks/>
            </p:cNvSpPr>
            <p:nvPr/>
          </p:nvSpPr>
          <p:spPr bwMode="auto">
            <a:xfrm>
              <a:off x="162" y="72"/>
              <a:ext cx="78" cy="39"/>
            </a:xfrm>
            <a:custGeom>
              <a:avLst/>
              <a:gdLst>
                <a:gd name="T0" fmla="*/ 40 w 40"/>
                <a:gd name="T1" fmla="*/ 20 h 20"/>
                <a:gd name="T2" fmla="*/ 20 w 40"/>
                <a:gd name="T3" fmla="*/ 0 h 20"/>
                <a:gd name="T4" fmla="*/ 0 w 40"/>
                <a:gd name="T5" fmla="*/ 20 h 20"/>
              </a:gdLst>
              <a:ahLst/>
              <a:cxnLst>
                <a:cxn ang="0">
                  <a:pos x="T0" y="T1"/>
                </a:cxn>
                <a:cxn ang="0">
                  <a:pos x="T2" y="T3"/>
                </a:cxn>
                <a:cxn ang="0">
                  <a:pos x="T4" y="T5"/>
                </a:cxn>
              </a:cxnLst>
              <a:rect l="0" t="0" r="r" b="b"/>
              <a:pathLst>
                <a:path w="40" h="20">
                  <a:moveTo>
                    <a:pt x="40" y="20"/>
                  </a:moveTo>
                  <a:cubicBezTo>
                    <a:pt x="40" y="9"/>
                    <a:pt x="31" y="0"/>
                    <a:pt x="20" y="0"/>
                  </a:cubicBezTo>
                  <a:cubicBezTo>
                    <a:pt x="9" y="0"/>
                    <a:pt x="0" y="9"/>
                    <a:pt x="0" y="20"/>
                  </a:cubicBezTo>
                </a:path>
              </a:pathLst>
            </a:custGeom>
            <a:grpFill/>
            <a:ln w="23813" cap="flat">
              <a:solidFill>
                <a:schemeClr val="accent1"/>
              </a:solidFill>
              <a:prstDash val="solid"/>
              <a:miter lim="800000"/>
              <a:headEnd/>
              <a:tailEnd/>
            </a:ln>
          </p:spPr>
          <p:txBody>
            <a:bodyPr vert="horz" wrap="square" lIns="89630" tIns="44814" rIns="89630" bIns="44814" numCol="1" anchor="t" anchorCtr="0" compatLnSpc="1">
              <a:prstTxWarp prst="textNoShape">
                <a:avLst/>
              </a:prstTxWarp>
            </a:bodyPr>
            <a:lstStyle/>
            <a:p>
              <a:pPr defTabSz="896386">
                <a:defRPr/>
              </a:pPr>
              <a:endParaRPr lang="en-NZ" sz="1765" kern="0">
                <a:gradFill>
                  <a:gsLst>
                    <a:gs pos="12879">
                      <a:srgbClr val="161616"/>
                    </a:gs>
                    <a:gs pos="24000">
                      <a:srgbClr val="161616"/>
                    </a:gs>
                  </a:gsLst>
                  <a:lin ang="5400000" scaled="0"/>
                </a:gradFill>
              </a:endParaRPr>
            </a:p>
          </p:txBody>
        </p:sp>
      </p:grpSp>
      <p:sp>
        <p:nvSpPr>
          <p:cNvPr id="168" name="Text Placeholder 1">
            <a:extLst>
              <a:ext uri="{FF2B5EF4-FFF2-40B4-BE49-F238E27FC236}">
                <a16:creationId xmlns:a16="http://schemas.microsoft.com/office/drawing/2014/main" id="{F8EA09EB-8DBC-4AAD-A7BD-39693E67ACC1}"/>
              </a:ext>
            </a:extLst>
          </p:cNvPr>
          <p:cNvSpPr txBox="1">
            <a:spLocks/>
          </p:cNvSpPr>
          <p:nvPr/>
        </p:nvSpPr>
        <p:spPr>
          <a:xfrm>
            <a:off x="1470331" y="4085910"/>
            <a:ext cx="2918151" cy="669781"/>
          </a:xfrm>
          <a:prstGeom prst="rect">
            <a:avLst/>
          </a:prstGeom>
        </p:spPr>
        <p:txBody>
          <a:bodyPr vert="horz" wrap="square" lIns="0" tIns="89617" rIns="143387" bIns="89617"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3800" kern="1200" spc="0" baseline="0">
                <a:gradFill>
                  <a:gsLst>
                    <a:gs pos="1250">
                      <a:schemeClr val="tx1"/>
                    </a:gs>
                    <a:gs pos="100000">
                      <a:schemeClr val="tx1"/>
                    </a:gs>
                  </a:gsLst>
                  <a:lin ang="5400000" scaled="0"/>
                </a:gradFill>
                <a:latin typeface="+mn-lt"/>
                <a:ea typeface="+mn-ea"/>
                <a:cs typeface="Segoe UI Semilight" panose="020B0402040204020203" pitchFamily="34" charset="0"/>
              </a:defRPr>
            </a:lvl1pPr>
            <a:lvl2pPr marL="584200" marR="0" indent="-2413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Segoe UI Semilight" panose="020B0402040204020203" pitchFamily="34" charset="0"/>
              </a:defRPr>
            </a:lvl2pPr>
            <a:lvl3pPr marL="8001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Segoe UI Semilight" panose="020B0402040204020203" pitchFamily="34" charset="0"/>
              </a:defRPr>
            </a:lvl3pPr>
            <a:lvl4pPr marL="10287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Segoe UI Semilight" panose="020B0402040204020203" pitchFamily="34" charset="0"/>
              </a:defRPr>
            </a:lvl4pPr>
            <a:lvl5pPr marL="12573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Segoe UI Semilight" panose="020B0402040204020203" pitchFamily="34"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914016">
              <a:spcBef>
                <a:spcPts val="0"/>
              </a:spcBef>
              <a:buNone/>
              <a:defRPr/>
            </a:pPr>
            <a:r>
              <a:rPr lang="en-NZ" sz="1765">
                <a:gradFill>
                  <a:gsLst>
                    <a:gs pos="21591">
                      <a:srgbClr val="0078D7"/>
                    </a:gs>
                    <a:gs pos="32000">
                      <a:srgbClr val="0078D7"/>
                    </a:gs>
                  </a:gsLst>
                  <a:lin ang="5400000" scaled="0"/>
                </a:gradFill>
                <a:latin typeface="Segoe UI" panose="020B0502040204020203" pitchFamily="34" charset="0"/>
                <a:cs typeface="Segoe UI" panose="020B0502040204020203" pitchFamily="34" charset="0"/>
              </a:rPr>
              <a:t>Anywhere access for all your files</a:t>
            </a:r>
          </a:p>
        </p:txBody>
      </p:sp>
      <p:sp>
        <p:nvSpPr>
          <p:cNvPr id="169" name="Text Placeholder 1">
            <a:extLst>
              <a:ext uri="{FF2B5EF4-FFF2-40B4-BE49-F238E27FC236}">
                <a16:creationId xmlns:a16="http://schemas.microsoft.com/office/drawing/2014/main" id="{2452053A-C581-4515-870B-D847D98B6AB0}"/>
              </a:ext>
            </a:extLst>
          </p:cNvPr>
          <p:cNvSpPr txBox="1">
            <a:spLocks/>
          </p:cNvSpPr>
          <p:nvPr/>
        </p:nvSpPr>
        <p:spPr>
          <a:xfrm>
            <a:off x="7788865" y="4098827"/>
            <a:ext cx="2917806" cy="669781"/>
          </a:xfrm>
          <a:prstGeom prst="rect">
            <a:avLst/>
          </a:prstGeom>
        </p:spPr>
        <p:txBody>
          <a:bodyPr vert="horz" wrap="square" lIns="0" tIns="89617" rIns="143387" bIns="89617"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3800" kern="1200" spc="0" baseline="0">
                <a:gradFill>
                  <a:gsLst>
                    <a:gs pos="1250">
                      <a:schemeClr val="tx1"/>
                    </a:gs>
                    <a:gs pos="100000">
                      <a:schemeClr val="tx1"/>
                    </a:gs>
                  </a:gsLst>
                  <a:lin ang="5400000" scaled="0"/>
                </a:gradFill>
                <a:latin typeface="+mn-lt"/>
                <a:ea typeface="+mn-ea"/>
                <a:cs typeface="Segoe UI Semilight" panose="020B0402040204020203" pitchFamily="34" charset="0"/>
              </a:defRPr>
            </a:lvl1pPr>
            <a:lvl2pPr marL="584200" marR="0" indent="-2413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Segoe UI Semilight" panose="020B0402040204020203" pitchFamily="34" charset="0"/>
              </a:defRPr>
            </a:lvl2pPr>
            <a:lvl3pPr marL="8001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Segoe UI Semilight" panose="020B0402040204020203" pitchFamily="34" charset="0"/>
              </a:defRPr>
            </a:lvl3pPr>
            <a:lvl4pPr marL="10287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Segoe UI Semilight" panose="020B0402040204020203" pitchFamily="34" charset="0"/>
              </a:defRPr>
            </a:lvl4pPr>
            <a:lvl5pPr marL="12573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Segoe UI Semilight" panose="020B0402040204020203" pitchFamily="34"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914016">
              <a:spcBef>
                <a:spcPts val="0"/>
              </a:spcBef>
              <a:buNone/>
              <a:defRPr/>
            </a:pPr>
            <a:r>
              <a:rPr lang="en-NZ" sz="1765">
                <a:gradFill>
                  <a:gsLst>
                    <a:gs pos="21591">
                      <a:srgbClr val="0078D7"/>
                    </a:gs>
                    <a:gs pos="32000">
                      <a:srgbClr val="0078D7"/>
                    </a:gs>
                  </a:gsLst>
                  <a:lin ang="5400000" scaled="0"/>
                </a:gradFill>
                <a:latin typeface="Segoe UI" panose="020B0502040204020203" pitchFamily="34" charset="0"/>
                <a:cs typeface="Segoe UI" panose="020B0502040204020203" pitchFamily="34" charset="0"/>
              </a:rPr>
              <a:t>Content collaboration for teams and organizations</a:t>
            </a:r>
          </a:p>
        </p:txBody>
      </p:sp>
      <p:grpSp>
        <p:nvGrpSpPr>
          <p:cNvPr id="170" name="Group 4">
            <a:extLst>
              <a:ext uri="{FF2B5EF4-FFF2-40B4-BE49-F238E27FC236}">
                <a16:creationId xmlns:a16="http://schemas.microsoft.com/office/drawing/2014/main" id="{25CE2E2C-C704-48DB-AE23-47DA8E6680BC}"/>
              </a:ext>
            </a:extLst>
          </p:cNvPr>
          <p:cNvGrpSpPr>
            <a:grpSpLocks noChangeAspect="1"/>
          </p:cNvGrpSpPr>
          <p:nvPr/>
        </p:nvGrpSpPr>
        <p:grpSpPr bwMode="auto">
          <a:xfrm>
            <a:off x="5830033" y="4532121"/>
            <a:ext cx="532252" cy="669206"/>
            <a:chOff x="3746" y="1988"/>
            <a:chExt cx="342" cy="430"/>
          </a:xfrm>
        </p:grpSpPr>
        <p:sp>
          <p:nvSpPr>
            <p:cNvPr id="171" name="Freeform 5">
              <a:extLst>
                <a:ext uri="{FF2B5EF4-FFF2-40B4-BE49-F238E27FC236}">
                  <a16:creationId xmlns:a16="http://schemas.microsoft.com/office/drawing/2014/main" id="{7BC5137B-6D54-4448-A3D2-2E3E8AE12BCF}"/>
                </a:ext>
              </a:extLst>
            </p:cNvPr>
            <p:cNvSpPr>
              <a:spLocks/>
            </p:cNvSpPr>
            <p:nvPr/>
          </p:nvSpPr>
          <p:spPr bwMode="auto">
            <a:xfrm>
              <a:off x="3917" y="2043"/>
              <a:ext cx="171" cy="330"/>
            </a:xfrm>
            <a:custGeom>
              <a:avLst/>
              <a:gdLst>
                <a:gd name="T0" fmla="*/ 29 w 81"/>
                <a:gd name="T1" fmla="*/ 0 h 157"/>
                <a:gd name="T2" fmla="*/ 81 w 81"/>
                <a:gd name="T3" fmla="*/ 76 h 157"/>
                <a:gd name="T4" fmla="*/ 0 w 81"/>
                <a:gd name="T5" fmla="*/ 157 h 157"/>
              </a:gdLst>
              <a:ahLst/>
              <a:cxnLst>
                <a:cxn ang="0">
                  <a:pos x="T0" y="T1"/>
                </a:cxn>
                <a:cxn ang="0">
                  <a:pos x="T2" y="T3"/>
                </a:cxn>
                <a:cxn ang="0">
                  <a:pos x="T4" y="T5"/>
                </a:cxn>
              </a:cxnLst>
              <a:rect l="0" t="0" r="r" b="b"/>
              <a:pathLst>
                <a:path w="81" h="157">
                  <a:moveTo>
                    <a:pt x="29" y="0"/>
                  </a:moveTo>
                  <a:cubicBezTo>
                    <a:pt x="59" y="12"/>
                    <a:pt x="81" y="41"/>
                    <a:pt x="81" y="76"/>
                  </a:cubicBezTo>
                  <a:cubicBezTo>
                    <a:pt x="81" y="121"/>
                    <a:pt x="45" y="157"/>
                    <a:pt x="0" y="157"/>
                  </a:cubicBezTo>
                </a:path>
              </a:pathLst>
            </a:custGeom>
            <a:noFill/>
            <a:ln w="254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defTabSz="896386">
                <a:defRPr/>
              </a:pPr>
              <a:endParaRPr lang="en-NZ" sz="1765" kern="0">
                <a:solidFill>
                  <a:srgbClr val="161616"/>
                </a:solidFill>
                <a:latin typeface="Segoe UI"/>
              </a:endParaRPr>
            </a:p>
          </p:txBody>
        </p:sp>
        <p:sp>
          <p:nvSpPr>
            <p:cNvPr id="172" name="Freeform 6">
              <a:extLst>
                <a:ext uri="{FF2B5EF4-FFF2-40B4-BE49-F238E27FC236}">
                  <a16:creationId xmlns:a16="http://schemas.microsoft.com/office/drawing/2014/main" id="{C203E444-8020-48B3-A989-735C0720FE83}"/>
                </a:ext>
              </a:extLst>
            </p:cNvPr>
            <p:cNvSpPr>
              <a:spLocks/>
            </p:cNvSpPr>
            <p:nvPr/>
          </p:nvSpPr>
          <p:spPr bwMode="auto">
            <a:xfrm>
              <a:off x="3746" y="2033"/>
              <a:ext cx="171" cy="330"/>
            </a:xfrm>
            <a:custGeom>
              <a:avLst/>
              <a:gdLst>
                <a:gd name="T0" fmla="*/ 52 w 81"/>
                <a:gd name="T1" fmla="*/ 157 h 157"/>
                <a:gd name="T2" fmla="*/ 0 w 81"/>
                <a:gd name="T3" fmla="*/ 81 h 157"/>
                <a:gd name="T4" fmla="*/ 81 w 81"/>
                <a:gd name="T5" fmla="*/ 0 h 157"/>
              </a:gdLst>
              <a:ahLst/>
              <a:cxnLst>
                <a:cxn ang="0">
                  <a:pos x="T0" y="T1"/>
                </a:cxn>
                <a:cxn ang="0">
                  <a:pos x="T2" y="T3"/>
                </a:cxn>
                <a:cxn ang="0">
                  <a:pos x="T4" y="T5"/>
                </a:cxn>
              </a:cxnLst>
              <a:rect l="0" t="0" r="r" b="b"/>
              <a:pathLst>
                <a:path w="81" h="157">
                  <a:moveTo>
                    <a:pt x="52" y="157"/>
                  </a:moveTo>
                  <a:cubicBezTo>
                    <a:pt x="21" y="145"/>
                    <a:pt x="0" y="116"/>
                    <a:pt x="0" y="81"/>
                  </a:cubicBezTo>
                  <a:cubicBezTo>
                    <a:pt x="0" y="36"/>
                    <a:pt x="36" y="0"/>
                    <a:pt x="81" y="0"/>
                  </a:cubicBezTo>
                </a:path>
              </a:pathLst>
            </a:custGeom>
            <a:noFill/>
            <a:ln w="254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defTabSz="896386">
                <a:defRPr/>
              </a:pPr>
              <a:endParaRPr lang="en-NZ" sz="1765" kern="0">
                <a:solidFill>
                  <a:srgbClr val="161616"/>
                </a:solidFill>
                <a:latin typeface="Segoe UI"/>
              </a:endParaRPr>
            </a:p>
          </p:txBody>
        </p:sp>
        <p:sp>
          <p:nvSpPr>
            <p:cNvPr id="173" name="Line 7">
              <a:extLst>
                <a:ext uri="{FF2B5EF4-FFF2-40B4-BE49-F238E27FC236}">
                  <a16:creationId xmlns:a16="http://schemas.microsoft.com/office/drawing/2014/main" id="{4CAEFEFE-6B90-4E3A-9B11-CA514F1B8517}"/>
                </a:ext>
              </a:extLst>
            </p:cNvPr>
            <p:cNvSpPr>
              <a:spLocks noChangeShapeType="1"/>
            </p:cNvSpPr>
            <p:nvPr/>
          </p:nvSpPr>
          <p:spPr bwMode="auto">
            <a:xfrm>
              <a:off x="3917" y="2174"/>
              <a:ext cx="0" cy="0"/>
            </a:xfrm>
            <a:prstGeom prst="line">
              <a:avLst/>
            </a:prstGeom>
            <a:noFill/>
            <a:ln w="254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defTabSz="896386">
                <a:defRPr/>
              </a:pPr>
              <a:endParaRPr lang="en-NZ" sz="1765" kern="0">
                <a:solidFill>
                  <a:srgbClr val="161616"/>
                </a:solidFill>
                <a:latin typeface="Segoe UI"/>
              </a:endParaRPr>
            </a:p>
          </p:txBody>
        </p:sp>
        <p:sp>
          <p:nvSpPr>
            <p:cNvPr id="174" name="Freeform 8">
              <a:extLst>
                <a:ext uri="{FF2B5EF4-FFF2-40B4-BE49-F238E27FC236}">
                  <a16:creationId xmlns:a16="http://schemas.microsoft.com/office/drawing/2014/main" id="{1A39CE45-81CA-4377-86F1-386C2D966F58}"/>
                </a:ext>
              </a:extLst>
            </p:cNvPr>
            <p:cNvSpPr>
              <a:spLocks/>
            </p:cNvSpPr>
            <p:nvPr/>
          </p:nvSpPr>
          <p:spPr bwMode="auto">
            <a:xfrm>
              <a:off x="3896" y="1988"/>
              <a:ext cx="42" cy="89"/>
            </a:xfrm>
            <a:custGeom>
              <a:avLst/>
              <a:gdLst>
                <a:gd name="T0" fmla="*/ 0 w 42"/>
                <a:gd name="T1" fmla="*/ 89 h 89"/>
                <a:gd name="T2" fmla="*/ 42 w 42"/>
                <a:gd name="T3" fmla="*/ 45 h 89"/>
                <a:gd name="T4" fmla="*/ 0 w 42"/>
                <a:gd name="T5" fmla="*/ 0 h 89"/>
              </a:gdLst>
              <a:ahLst/>
              <a:cxnLst>
                <a:cxn ang="0">
                  <a:pos x="T0" y="T1"/>
                </a:cxn>
                <a:cxn ang="0">
                  <a:pos x="T2" y="T3"/>
                </a:cxn>
                <a:cxn ang="0">
                  <a:pos x="T4" y="T5"/>
                </a:cxn>
              </a:cxnLst>
              <a:rect l="0" t="0" r="r" b="b"/>
              <a:pathLst>
                <a:path w="42" h="89">
                  <a:moveTo>
                    <a:pt x="0" y="89"/>
                  </a:moveTo>
                  <a:lnTo>
                    <a:pt x="42" y="45"/>
                  </a:lnTo>
                  <a:lnTo>
                    <a:pt x="0" y="0"/>
                  </a:lnTo>
                </a:path>
              </a:pathLst>
            </a:custGeom>
            <a:noFill/>
            <a:ln w="254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defTabSz="896386">
                <a:defRPr/>
              </a:pPr>
              <a:endParaRPr lang="en-NZ" sz="1765" kern="0">
                <a:solidFill>
                  <a:srgbClr val="161616"/>
                </a:solidFill>
                <a:latin typeface="Segoe UI"/>
              </a:endParaRPr>
            </a:p>
          </p:txBody>
        </p:sp>
        <p:sp>
          <p:nvSpPr>
            <p:cNvPr id="175" name="Line 9">
              <a:extLst>
                <a:ext uri="{FF2B5EF4-FFF2-40B4-BE49-F238E27FC236}">
                  <a16:creationId xmlns:a16="http://schemas.microsoft.com/office/drawing/2014/main" id="{E9F1D650-A78E-483B-85CB-CC4E9F2549E8}"/>
                </a:ext>
              </a:extLst>
            </p:cNvPr>
            <p:cNvSpPr>
              <a:spLocks noChangeShapeType="1"/>
            </p:cNvSpPr>
            <p:nvPr/>
          </p:nvSpPr>
          <p:spPr bwMode="auto">
            <a:xfrm>
              <a:off x="3917" y="2033"/>
              <a:ext cx="21" cy="0"/>
            </a:xfrm>
            <a:prstGeom prst="line">
              <a:avLst/>
            </a:prstGeom>
            <a:noFill/>
            <a:ln w="254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defTabSz="896386">
                <a:defRPr/>
              </a:pPr>
              <a:endParaRPr lang="en-NZ" sz="1765" kern="0">
                <a:solidFill>
                  <a:srgbClr val="161616"/>
                </a:solidFill>
                <a:latin typeface="Segoe UI"/>
              </a:endParaRPr>
            </a:p>
          </p:txBody>
        </p:sp>
        <p:sp>
          <p:nvSpPr>
            <p:cNvPr id="176" name="Freeform 10">
              <a:extLst>
                <a:ext uri="{FF2B5EF4-FFF2-40B4-BE49-F238E27FC236}">
                  <a16:creationId xmlns:a16="http://schemas.microsoft.com/office/drawing/2014/main" id="{D25AF50A-57BC-4307-AF98-9038C6B2C3AB}"/>
                </a:ext>
              </a:extLst>
            </p:cNvPr>
            <p:cNvSpPr>
              <a:spLocks/>
            </p:cNvSpPr>
            <p:nvPr/>
          </p:nvSpPr>
          <p:spPr bwMode="auto">
            <a:xfrm>
              <a:off x="3896" y="2329"/>
              <a:ext cx="42" cy="89"/>
            </a:xfrm>
            <a:custGeom>
              <a:avLst/>
              <a:gdLst>
                <a:gd name="T0" fmla="*/ 42 w 42"/>
                <a:gd name="T1" fmla="*/ 0 h 89"/>
                <a:gd name="T2" fmla="*/ 0 w 42"/>
                <a:gd name="T3" fmla="*/ 44 h 89"/>
                <a:gd name="T4" fmla="*/ 42 w 42"/>
                <a:gd name="T5" fmla="*/ 89 h 89"/>
              </a:gdLst>
              <a:ahLst/>
              <a:cxnLst>
                <a:cxn ang="0">
                  <a:pos x="T0" y="T1"/>
                </a:cxn>
                <a:cxn ang="0">
                  <a:pos x="T2" y="T3"/>
                </a:cxn>
                <a:cxn ang="0">
                  <a:pos x="T4" y="T5"/>
                </a:cxn>
              </a:cxnLst>
              <a:rect l="0" t="0" r="r" b="b"/>
              <a:pathLst>
                <a:path w="42" h="89">
                  <a:moveTo>
                    <a:pt x="42" y="0"/>
                  </a:moveTo>
                  <a:lnTo>
                    <a:pt x="0" y="44"/>
                  </a:lnTo>
                  <a:lnTo>
                    <a:pt x="42" y="89"/>
                  </a:lnTo>
                </a:path>
              </a:pathLst>
            </a:custGeom>
            <a:noFill/>
            <a:ln w="254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defTabSz="896386">
                <a:defRPr/>
              </a:pPr>
              <a:endParaRPr lang="en-NZ" sz="1765" kern="0">
                <a:solidFill>
                  <a:srgbClr val="161616"/>
                </a:solidFill>
                <a:latin typeface="Segoe UI"/>
              </a:endParaRPr>
            </a:p>
          </p:txBody>
        </p:sp>
        <p:sp>
          <p:nvSpPr>
            <p:cNvPr id="177" name="Line 11">
              <a:extLst>
                <a:ext uri="{FF2B5EF4-FFF2-40B4-BE49-F238E27FC236}">
                  <a16:creationId xmlns:a16="http://schemas.microsoft.com/office/drawing/2014/main" id="{6E2F7DEA-CF33-4EE3-B2C1-DBE7199ECEDD}"/>
                </a:ext>
              </a:extLst>
            </p:cNvPr>
            <p:cNvSpPr>
              <a:spLocks noChangeShapeType="1"/>
            </p:cNvSpPr>
            <p:nvPr/>
          </p:nvSpPr>
          <p:spPr bwMode="auto">
            <a:xfrm flipH="1">
              <a:off x="3896" y="2373"/>
              <a:ext cx="21" cy="0"/>
            </a:xfrm>
            <a:prstGeom prst="line">
              <a:avLst/>
            </a:prstGeom>
            <a:noFill/>
            <a:ln w="254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defTabSz="896386">
                <a:defRPr/>
              </a:pPr>
              <a:endParaRPr lang="en-NZ" sz="1765" kern="0">
                <a:solidFill>
                  <a:srgbClr val="161616"/>
                </a:solidFill>
                <a:latin typeface="Segoe UI"/>
              </a:endParaRPr>
            </a:p>
          </p:txBody>
        </p:sp>
      </p:grpSp>
      <mc:AlternateContent xmlns:mc="http://schemas.openxmlformats.org/markup-compatibility/2006" xmlns:p14="http://schemas.microsoft.com/office/powerpoint/2010/main">
        <mc:Choice Requires="p14">
          <p:contentPart p14:bwMode="auto" r:id="rId4">
            <p14:nvContentPartPr>
              <p14:cNvPr id="178" name="Ink 177">
                <a:extLst>
                  <a:ext uri="{FF2B5EF4-FFF2-40B4-BE49-F238E27FC236}">
                    <a16:creationId xmlns:a16="http://schemas.microsoft.com/office/drawing/2014/main" id="{FFA576E2-D833-4EB6-80B2-8E4C763443EC}"/>
                  </a:ext>
                </a:extLst>
              </p14:cNvPr>
              <p14:cNvContentPartPr/>
              <p14:nvPr/>
            </p14:nvContentPartPr>
            <p14:xfrm>
              <a:off x="10474172" y="5854290"/>
              <a:ext cx="35280" cy="22320"/>
            </p14:xfrm>
          </p:contentPart>
        </mc:Choice>
        <mc:Fallback xmlns="">
          <p:pic>
            <p:nvPicPr>
              <p:cNvPr id="178" name="Ink 177">
                <a:extLst>
                  <a:ext uri="{FF2B5EF4-FFF2-40B4-BE49-F238E27FC236}">
                    <a16:creationId xmlns:a16="http://schemas.microsoft.com/office/drawing/2014/main" id="{FFA576E2-D833-4EB6-80B2-8E4C763443EC}"/>
                  </a:ext>
                </a:extLst>
              </p:cNvPr>
              <p:cNvPicPr/>
              <p:nvPr/>
            </p:nvPicPr>
            <p:blipFill>
              <a:blip r:embed="rId5"/>
              <a:stretch>
                <a:fillRect/>
              </a:stretch>
            </p:blipFill>
            <p:spPr>
              <a:xfrm>
                <a:off x="10465172" y="5845290"/>
                <a:ext cx="52920" cy="39960"/>
              </a:xfrm>
              <a:prstGeom prst="rect">
                <a:avLst/>
              </a:prstGeom>
            </p:spPr>
          </p:pic>
        </mc:Fallback>
      </mc:AlternateContent>
      <p:pic>
        <p:nvPicPr>
          <p:cNvPr id="179" name="Picture 2" descr="Related image">
            <a:extLst>
              <a:ext uri="{FF2B5EF4-FFF2-40B4-BE49-F238E27FC236}">
                <a16:creationId xmlns:a16="http://schemas.microsoft.com/office/drawing/2014/main" id="{F8F87C3F-2DBE-4378-A9A7-27EC9D94D5B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09842" y="2488503"/>
            <a:ext cx="1349766" cy="1349766"/>
          </a:xfrm>
          <a:prstGeom prst="rect">
            <a:avLst/>
          </a:prstGeom>
          <a:noFill/>
          <a:extLst>
            <a:ext uri="{909E8E84-426E-40DD-AFC4-6F175D3DCCD1}">
              <a14:hiddenFill xmlns:a14="http://schemas.microsoft.com/office/drawing/2010/main">
                <a:solidFill>
                  <a:srgbClr val="FFFFFF"/>
                </a:solidFill>
              </a14:hiddenFill>
            </a:ext>
          </a:extLst>
        </p:spPr>
      </p:pic>
      <p:pic>
        <p:nvPicPr>
          <p:cNvPr id="180" name="Picture 179">
            <a:extLst>
              <a:ext uri="{FF2B5EF4-FFF2-40B4-BE49-F238E27FC236}">
                <a16:creationId xmlns:a16="http://schemas.microsoft.com/office/drawing/2014/main" id="{784ECBD4-62EE-4A49-9CCE-641E511364E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74072" y="2433598"/>
            <a:ext cx="1631056" cy="1631056"/>
          </a:xfrm>
          <a:prstGeom prst="rect">
            <a:avLst/>
          </a:prstGeom>
        </p:spPr>
      </p:pic>
      <p:sp>
        <p:nvSpPr>
          <p:cNvPr id="181" name="Title 2">
            <a:extLst>
              <a:ext uri="{FF2B5EF4-FFF2-40B4-BE49-F238E27FC236}">
                <a16:creationId xmlns:a16="http://schemas.microsoft.com/office/drawing/2014/main" id="{B62C46B2-C80F-49B9-A482-6CAC0E0AB06A}"/>
              </a:ext>
            </a:extLst>
          </p:cNvPr>
          <p:cNvSpPr txBox="1">
            <a:spLocks/>
          </p:cNvSpPr>
          <p:nvPr/>
        </p:nvSpPr>
        <p:spPr>
          <a:xfrm>
            <a:off x="1140438" y="573908"/>
            <a:ext cx="583353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a:t>  OneDrive 		vs.</a:t>
            </a:r>
            <a:endParaRPr lang="en-NZ" sz="4000"/>
          </a:p>
        </p:txBody>
      </p:sp>
      <p:sp>
        <p:nvSpPr>
          <p:cNvPr id="182" name="TextBox 181">
            <a:extLst>
              <a:ext uri="{FF2B5EF4-FFF2-40B4-BE49-F238E27FC236}">
                <a16:creationId xmlns:a16="http://schemas.microsoft.com/office/drawing/2014/main" id="{CA91F546-EA7D-40F2-B27E-395A2FD68BDA}"/>
              </a:ext>
            </a:extLst>
          </p:cNvPr>
          <p:cNvSpPr txBox="1"/>
          <p:nvPr/>
        </p:nvSpPr>
        <p:spPr>
          <a:xfrm>
            <a:off x="6096000" y="589972"/>
            <a:ext cx="6096000" cy="1323439"/>
          </a:xfrm>
          <a:prstGeom prst="rect">
            <a:avLst/>
          </a:prstGeom>
          <a:noFill/>
        </p:spPr>
        <p:txBody>
          <a:bodyPr wrap="square">
            <a:spAutoFit/>
          </a:bodyPr>
          <a:lstStyle/>
          <a:p>
            <a:pPr algn="ctr"/>
            <a:r>
              <a:rPr lang="en-US" sz="4000">
                <a:latin typeface="+mj-lt"/>
                <a:ea typeface="+mj-ea"/>
                <a:cs typeface="+mj-cs"/>
              </a:rPr>
              <a:t>SharePoint </a:t>
            </a:r>
            <a:br>
              <a:rPr lang="en-US" sz="4000">
                <a:latin typeface="+mj-lt"/>
                <a:ea typeface="+mj-ea"/>
                <a:cs typeface="+mj-cs"/>
              </a:rPr>
            </a:br>
            <a:r>
              <a:rPr lang="en-US" sz="4000">
                <a:latin typeface="+mj-lt"/>
                <a:ea typeface="+mj-ea"/>
                <a:cs typeface="+mj-cs"/>
              </a:rPr>
              <a:t>and Teams</a:t>
            </a:r>
            <a:endParaRPr lang="en-NZ" sz="4000">
              <a:latin typeface="+mj-lt"/>
              <a:ea typeface="+mj-ea"/>
              <a:cs typeface="+mj-cs"/>
            </a:endParaRPr>
          </a:p>
        </p:txBody>
      </p:sp>
      <p:pic>
        <p:nvPicPr>
          <p:cNvPr id="183" name="Picture 2">
            <a:extLst>
              <a:ext uri="{FF2B5EF4-FFF2-40B4-BE49-F238E27FC236}">
                <a16:creationId xmlns:a16="http://schemas.microsoft.com/office/drawing/2014/main" id="{14E0F396-FD85-43E1-9C76-AC7AD238F70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p:blipFill>
        <p:spPr bwMode="auto">
          <a:xfrm>
            <a:off x="9235307" y="2312569"/>
            <a:ext cx="1674115" cy="166390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556459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4.79167E-6 4.44444E-6 L -4.79167E-6 0.19976 " pathEditMode="relative" rAng="0" ptsTypes="AA">
                                      <p:cBhvr>
                                        <p:cTn id="6" dur="1000" fill="hold"/>
                                        <p:tgtEl>
                                          <p:spTgt spid="65"/>
                                        </p:tgtEl>
                                        <p:attrNameLst>
                                          <p:attrName>ppt_x</p:attrName>
                                          <p:attrName>ppt_y</p:attrName>
                                        </p:attrNameLst>
                                      </p:cBhvr>
                                      <p:rCtr x="0" y="9977"/>
                                    </p:animMotion>
                                  </p:childTnLst>
                                </p:cTn>
                              </p:par>
                              <p:par>
                                <p:cTn id="7" presetID="42" presetClass="path" presetSubtype="0" accel="50000" decel="50000" fill="hold" nodeType="withEffect">
                                  <p:stCondLst>
                                    <p:cond delay="0"/>
                                  </p:stCondLst>
                                  <p:childTnLst>
                                    <p:animMotion origin="layout" path="M 4.79167E-6 -3.7037E-7 L 4.79167E-6 0.19722 " pathEditMode="relative" rAng="0" ptsTypes="AA">
                                      <p:cBhvr>
                                        <p:cTn id="8" dur="1000" fill="hold"/>
                                        <p:tgtEl>
                                          <p:spTgt spid="70"/>
                                        </p:tgtEl>
                                        <p:attrNameLst>
                                          <p:attrName>ppt_x</p:attrName>
                                          <p:attrName>ppt_y</p:attrName>
                                        </p:attrNameLst>
                                      </p:cBhvr>
                                      <p:rCtr x="0" y="9861"/>
                                    </p:animMotion>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4"/>
                                        </p:tgtEl>
                                        <p:attrNameLst>
                                          <p:attrName>style.visibility</p:attrName>
                                        </p:attrNameLst>
                                      </p:cBhvr>
                                      <p:to>
                                        <p:strVal val="visible"/>
                                      </p:to>
                                    </p:set>
                                    <p:animEffect transition="in" filter="fade">
                                      <p:cBhvr>
                                        <p:cTn id="13" dur="500"/>
                                        <p:tgtEl>
                                          <p:spTgt spid="84"/>
                                        </p:tgtEl>
                                      </p:cBhvr>
                                    </p:animEffect>
                                  </p:childTnLst>
                                </p:cTn>
                              </p:par>
                              <p:par>
                                <p:cTn id="14" presetID="53" presetClass="entr" presetSubtype="16" fill="hold" nodeType="withEffect">
                                  <p:stCondLst>
                                    <p:cond delay="0"/>
                                  </p:stCondLst>
                                  <p:childTnLst>
                                    <p:set>
                                      <p:cBhvr>
                                        <p:cTn id="15" dur="1" fill="hold">
                                          <p:stCondLst>
                                            <p:cond delay="0"/>
                                          </p:stCondLst>
                                        </p:cTn>
                                        <p:tgtEl>
                                          <p:spTgt spid="81"/>
                                        </p:tgtEl>
                                        <p:attrNameLst>
                                          <p:attrName>style.visibility</p:attrName>
                                        </p:attrNameLst>
                                      </p:cBhvr>
                                      <p:to>
                                        <p:strVal val="visible"/>
                                      </p:to>
                                    </p:set>
                                    <p:anim calcmode="lin" valueType="num">
                                      <p:cBhvr>
                                        <p:cTn id="16" dur="500" fill="hold"/>
                                        <p:tgtEl>
                                          <p:spTgt spid="81"/>
                                        </p:tgtEl>
                                        <p:attrNameLst>
                                          <p:attrName>ppt_w</p:attrName>
                                        </p:attrNameLst>
                                      </p:cBhvr>
                                      <p:tavLst>
                                        <p:tav tm="0">
                                          <p:val>
                                            <p:fltVal val="0"/>
                                          </p:val>
                                        </p:tav>
                                        <p:tav tm="100000">
                                          <p:val>
                                            <p:strVal val="#ppt_w"/>
                                          </p:val>
                                        </p:tav>
                                      </p:tavLst>
                                    </p:anim>
                                    <p:anim calcmode="lin" valueType="num">
                                      <p:cBhvr>
                                        <p:cTn id="17" dur="500" fill="hold"/>
                                        <p:tgtEl>
                                          <p:spTgt spid="81"/>
                                        </p:tgtEl>
                                        <p:attrNameLst>
                                          <p:attrName>ppt_h</p:attrName>
                                        </p:attrNameLst>
                                      </p:cBhvr>
                                      <p:tavLst>
                                        <p:tav tm="0">
                                          <p:val>
                                            <p:fltVal val="0"/>
                                          </p:val>
                                        </p:tav>
                                        <p:tav tm="100000">
                                          <p:val>
                                            <p:strVal val="#ppt_h"/>
                                          </p:val>
                                        </p:tav>
                                      </p:tavLst>
                                    </p:anim>
                                    <p:animEffect transition="in" filter="fade">
                                      <p:cBhvr>
                                        <p:cTn id="18" dur="500"/>
                                        <p:tgtEl>
                                          <p:spTgt spid="81"/>
                                        </p:tgtEl>
                                      </p:cBhvr>
                                    </p:animEffect>
                                  </p:childTnLst>
                                </p:cTn>
                              </p:par>
                            </p:childTnLst>
                          </p:cTn>
                        </p:par>
                      </p:childTnLst>
                    </p:cTn>
                  </p:par>
                  <p:par>
                    <p:cTn id="19" fill="hold">
                      <p:stCondLst>
                        <p:cond delay="indefinite"/>
                      </p:stCondLst>
                      <p:childTnLst>
                        <p:par>
                          <p:cTn id="20" fill="hold">
                            <p:stCondLst>
                              <p:cond delay="0"/>
                            </p:stCondLst>
                            <p:childTnLst>
                              <p:par>
                                <p:cTn id="21" presetID="35" presetClass="path" presetSubtype="0" accel="50000" decel="50000" fill="hold" nodeType="clickEffect">
                                  <p:stCondLst>
                                    <p:cond delay="0"/>
                                  </p:stCondLst>
                                  <p:childTnLst>
                                    <p:animMotion origin="layout" path="M -3.33333E-6 -7.40741E-7 L -0.28398 -7.40741E-7 " pathEditMode="relative" rAng="0" ptsTypes="AA">
                                      <p:cBhvr>
                                        <p:cTn id="22" dur="1000" fill="hold"/>
                                        <p:tgtEl>
                                          <p:spTgt spid="81"/>
                                        </p:tgtEl>
                                        <p:attrNameLst>
                                          <p:attrName>ppt_x</p:attrName>
                                          <p:attrName>ppt_y</p:attrName>
                                        </p:attrNameLst>
                                      </p:cBhvr>
                                      <p:rCtr x="-14206" y="0"/>
                                    </p:animMotion>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4"/>
                                        </p:tgtEl>
                                        <p:attrNameLst>
                                          <p:attrName>style.visibility</p:attrName>
                                        </p:attrNameLst>
                                      </p:cBhvr>
                                      <p:to>
                                        <p:strVal val="visible"/>
                                      </p:to>
                                    </p:set>
                                    <p:animEffect transition="in" filter="fade">
                                      <p:cBhvr>
                                        <p:cTn id="27" dur="500"/>
                                        <p:tgtEl>
                                          <p:spTgt spid="13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7"/>
                                        </p:tgtEl>
                                        <p:attrNameLst>
                                          <p:attrName>style.visibility</p:attrName>
                                        </p:attrNameLst>
                                      </p:cBhvr>
                                      <p:to>
                                        <p:strVal val="visible"/>
                                      </p:to>
                                    </p:set>
                                    <p:animEffect transition="in" filter="fade">
                                      <p:cBhvr>
                                        <p:cTn id="30" dur="500"/>
                                        <p:tgtEl>
                                          <p:spTgt spid="13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46"/>
                                        </p:tgtEl>
                                        <p:attrNameLst>
                                          <p:attrName>style.visibility</p:attrName>
                                        </p:attrNameLst>
                                      </p:cBhvr>
                                      <p:to>
                                        <p:strVal val="visible"/>
                                      </p:to>
                                    </p:set>
                                    <p:animEffect transition="in" filter="fade">
                                      <p:cBhvr>
                                        <p:cTn id="33" dur="500"/>
                                        <p:tgtEl>
                                          <p:spTgt spid="146"/>
                                        </p:tgtEl>
                                      </p:cBhvr>
                                    </p:animEffect>
                                  </p:childTnLst>
                                </p:cTn>
                              </p:par>
                            </p:childTnLst>
                          </p:cTn>
                        </p:par>
                      </p:childTnLst>
                    </p:cTn>
                  </p:par>
                  <p:par>
                    <p:cTn id="34" fill="hold">
                      <p:stCondLst>
                        <p:cond delay="indefinite"/>
                      </p:stCondLst>
                      <p:childTnLst>
                        <p:par>
                          <p:cTn id="35" fill="hold">
                            <p:stCondLst>
                              <p:cond delay="0"/>
                            </p:stCondLst>
                            <p:childTnLst>
                              <p:par>
                                <p:cTn id="36" presetID="63" presetClass="path" presetSubtype="0" accel="50000" decel="50000" fill="hold" nodeType="clickEffect">
                                  <p:stCondLst>
                                    <p:cond delay="0"/>
                                  </p:stCondLst>
                                  <p:childTnLst>
                                    <p:animMotion origin="layout" path="M -0.28398 -7.40741E-7 L 0.28386 -7.40741E-7 " pathEditMode="relative" rAng="0" ptsTypes="AA">
                                      <p:cBhvr>
                                        <p:cTn id="37" dur="1500" fill="hold"/>
                                        <p:tgtEl>
                                          <p:spTgt spid="81"/>
                                        </p:tgtEl>
                                        <p:attrNameLst>
                                          <p:attrName>ppt_x</p:attrName>
                                          <p:attrName>ppt_y</p:attrName>
                                        </p:attrNameLst>
                                      </p:cBhvr>
                                      <p:rCtr x="28385" y="0"/>
                                    </p:animMotion>
                                  </p:childTnLst>
                                </p:cTn>
                              </p:par>
                              <p:par>
                                <p:cTn id="38" presetID="10" presetClass="exit" presetSubtype="0" fill="hold" grpId="1" nodeType="withEffect">
                                  <p:stCondLst>
                                    <p:cond delay="0"/>
                                  </p:stCondLst>
                                  <p:childTnLst>
                                    <p:animEffect transition="out" filter="fade">
                                      <p:cBhvr>
                                        <p:cTn id="39" dur="500"/>
                                        <p:tgtEl>
                                          <p:spTgt spid="134"/>
                                        </p:tgtEl>
                                      </p:cBhvr>
                                    </p:animEffect>
                                    <p:set>
                                      <p:cBhvr>
                                        <p:cTn id="40" dur="1" fill="hold">
                                          <p:stCondLst>
                                            <p:cond delay="499"/>
                                          </p:stCondLst>
                                        </p:cTn>
                                        <p:tgtEl>
                                          <p:spTgt spid="134"/>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137"/>
                                        </p:tgtEl>
                                      </p:cBhvr>
                                    </p:animEffect>
                                    <p:set>
                                      <p:cBhvr>
                                        <p:cTn id="43" dur="1" fill="hold">
                                          <p:stCondLst>
                                            <p:cond delay="499"/>
                                          </p:stCondLst>
                                        </p:cTn>
                                        <p:tgtEl>
                                          <p:spTgt spid="137"/>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146"/>
                                        </p:tgtEl>
                                      </p:cBhvr>
                                    </p:animEffect>
                                    <p:set>
                                      <p:cBhvr>
                                        <p:cTn id="46" dur="1" fill="hold">
                                          <p:stCondLst>
                                            <p:cond delay="499"/>
                                          </p:stCondLst>
                                        </p:cTn>
                                        <p:tgtEl>
                                          <p:spTgt spid="146"/>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47"/>
                                        </p:tgtEl>
                                        <p:attrNameLst>
                                          <p:attrName>style.visibility</p:attrName>
                                        </p:attrNameLst>
                                      </p:cBhvr>
                                      <p:to>
                                        <p:strVal val="visible"/>
                                      </p:to>
                                    </p:set>
                                    <p:animEffect transition="in" filter="fade">
                                      <p:cBhvr>
                                        <p:cTn id="51" dur="500"/>
                                        <p:tgtEl>
                                          <p:spTgt spid="147"/>
                                        </p:tgtEl>
                                      </p:cBhvr>
                                    </p:animEffect>
                                  </p:childTnLst>
                                </p:cTn>
                              </p:par>
                              <p:par>
                                <p:cTn id="52" presetID="10" presetClass="entr" presetSubtype="0" fill="hold" nodeType="withEffect">
                                  <p:stCondLst>
                                    <p:cond delay="0"/>
                                  </p:stCondLst>
                                  <p:childTnLst>
                                    <p:set>
                                      <p:cBhvr>
                                        <p:cTn id="53" dur="1" fill="hold">
                                          <p:stCondLst>
                                            <p:cond delay="0"/>
                                          </p:stCondLst>
                                        </p:cTn>
                                        <p:tgtEl>
                                          <p:spTgt spid="154"/>
                                        </p:tgtEl>
                                        <p:attrNameLst>
                                          <p:attrName>style.visibility</p:attrName>
                                        </p:attrNameLst>
                                      </p:cBhvr>
                                      <p:to>
                                        <p:strVal val="visible"/>
                                      </p:to>
                                    </p:set>
                                    <p:animEffect transition="in" filter="fade">
                                      <p:cBhvr>
                                        <p:cTn id="54" dur="500"/>
                                        <p:tgtEl>
                                          <p:spTgt spid="154"/>
                                        </p:tgtEl>
                                      </p:cBhvr>
                                    </p:animEffect>
                                  </p:childTnLst>
                                </p:cTn>
                              </p:par>
                              <p:par>
                                <p:cTn id="55" presetID="10" presetClass="entr" presetSubtype="0" fill="hold" nodeType="withEffect">
                                  <p:stCondLst>
                                    <p:cond delay="0"/>
                                  </p:stCondLst>
                                  <p:childTnLst>
                                    <p:set>
                                      <p:cBhvr>
                                        <p:cTn id="56" dur="1" fill="hold">
                                          <p:stCondLst>
                                            <p:cond delay="0"/>
                                          </p:stCondLst>
                                        </p:cTn>
                                        <p:tgtEl>
                                          <p:spTgt spid="161"/>
                                        </p:tgtEl>
                                        <p:attrNameLst>
                                          <p:attrName>style.visibility</p:attrName>
                                        </p:attrNameLst>
                                      </p:cBhvr>
                                      <p:to>
                                        <p:strVal val="visible"/>
                                      </p:to>
                                    </p:set>
                                    <p:animEffect transition="in" filter="fade">
                                      <p:cBhvr>
                                        <p:cTn id="57" dur="500"/>
                                        <p:tgtEl>
                                          <p:spTgt spid="16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2" nodeType="clickEffect">
                                  <p:stCondLst>
                                    <p:cond delay="0"/>
                                  </p:stCondLst>
                                  <p:childTnLst>
                                    <p:animEffect transition="out" filter="fade">
                                      <p:cBhvr>
                                        <p:cTn id="61" dur="500"/>
                                        <p:tgtEl>
                                          <p:spTgt spid="134"/>
                                        </p:tgtEl>
                                      </p:cBhvr>
                                    </p:animEffect>
                                    <p:set>
                                      <p:cBhvr>
                                        <p:cTn id="62" dur="1" fill="hold">
                                          <p:stCondLst>
                                            <p:cond delay="499"/>
                                          </p:stCondLst>
                                        </p:cTn>
                                        <p:tgtEl>
                                          <p:spTgt spid="134"/>
                                        </p:tgtEl>
                                        <p:attrNameLst>
                                          <p:attrName>style.visibility</p:attrName>
                                        </p:attrNameLst>
                                      </p:cBhvr>
                                      <p:to>
                                        <p:strVal val="hidden"/>
                                      </p:to>
                                    </p:set>
                                  </p:childTnLst>
                                </p:cTn>
                              </p:par>
                              <p:par>
                                <p:cTn id="63" presetID="10" presetClass="exit" presetSubtype="0" fill="hold" grpId="2" nodeType="withEffect">
                                  <p:stCondLst>
                                    <p:cond delay="0"/>
                                  </p:stCondLst>
                                  <p:childTnLst>
                                    <p:animEffect transition="out" filter="fade">
                                      <p:cBhvr>
                                        <p:cTn id="64" dur="500"/>
                                        <p:tgtEl>
                                          <p:spTgt spid="137"/>
                                        </p:tgtEl>
                                      </p:cBhvr>
                                    </p:animEffect>
                                    <p:set>
                                      <p:cBhvr>
                                        <p:cTn id="65" dur="1" fill="hold">
                                          <p:stCondLst>
                                            <p:cond delay="499"/>
                                          </p:stCondLst>
                                        </p:cTn>
                                        <p:tgtEl>
                                          <p:spTgt spid="137"/>
                                        </p:tgtEl>
                                        <p:attrNameLst>
                                          <p:attrName>style.visibility</p:attrName>
                                        </p:attrNameLst>
                                      </p:cBhvr>
                                      <p:to>
                                        <p:strVal val="hidden"/>
                                      </p:to>
                                    </p:set>
                                  </p:childTnLst>
                                </p:cTn>
                              </p:par>
                              <p:par>
                                <p:cTn id="66" presetID="10" presetClass="exit" presetSubtype="0" fill="hold" grpId="2" nodeType="withEffect">
                                  <p:stCondLst>
                                    <p:cond delay="0"/>
                                  </p:stCondLst>
                                  <p:childTnLst>
                                    <p:animEffect transition="out" filter="fade">
                                      <p:cBhvr>
                                        <p:cTn id="67" dur="500"/>
                                        <p:tgtEl>
                                          <p:spTgt spid="146"/>
                                        </p:tgtEl>
                                      </p:cBhvr>
                                    </p:animEffect>
                                    <p:set>
                                      <p:cBhvr>
                                        <p:cTn id="68" dur="1" fill="hold">
                                          <p:stCondLst>
                                            <p:cond delay="499"/>
                                          </p:stCondLst>
                                        </p:cTn>
                                        <p:tgtEl>
                                          <p:spTgt spid="146"/>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500"/>
                                        <p:tgtEl>
                                          <p:spTgt spid="147"/>
                                        </p:tgtEl>
                                      </p:cBhvr>
                                    </p:animEffect>
                                    <p:set>
                                      <p:cBhvr>
                                        <p:cTn id="71" dur="1" fill="hold">
                                          <p:stCondLst>
                                            <p:cond delay="499"/>
                                          </p:stCondLst>
                                        </p:cTn>
                                        <p:tgtEl>
                                          <p:spTgt spid="147"/>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500"/>
                                        <p:tgtEl>
                                          <p:spTgt spid="154"/>
                                        </p:tgtEl>
                                      </p:cBhvr>
                                    </p:animEffect>
                                    <p:set>
                                      <p:cBhvr>
                                        <p:cTn id="74" dur="1" fill="hold">
                                          <p:stCondLst>
                                            <p:cond delay="499"/>
                                          </p:stCondLst>
                                        </p:cTn>
                                        <p:tgtEl>
                                          <p:spTgt spid="154"/>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500"/>
                                        <p:tgtEl>
                                          <p:spTgt spid="161"/>
                                        </p:tgtEl>
                                      </p:cBhvr>
                                    </p:animEffect>
                                    <p:set>
                                      <p:cBhvr>
                                        <p:cTn id="77" dur="1" fill="hold">
                                          <p:stCondLst>
                                            <p:cond delay="499"/>
                                          </p:stCondLst>
                                        </p:cTn>
                                        <p:tgtEl>
                                          <p:spTgt spid="161"/>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500"/>
                                        <p:tgtEl>
                                          <p:spTgt spid="84"/>
                                        </p:tgtEl>
                                      </p:cBhvr>
                                    </p:animEffect>
                                    <p:set>
                                      <p:cBhvr>
                                        <p:cTn id="80" dur="1" fill="hold">
                                          <p:stCondLst>
                                            <p:cond delay="499"/>
                                          </p:stCondLst>
                                        </p:cTn>
                                        <p:tgtEl>
                                          <p:spTgt spid="84"/>
                                        </p:tgtEl>
                                        <p:attrNameLst>
                                          <p:attrName>style.visibility</p:attrName>
                                        </p:attrNameLst>
                                      </p:cBhvr>
                                      <p:to>
                                        <p:strVal val="hidden"/>
                                      </p:to>
                                    </p:set>
                                  </p:childTnLst>
                                </p:cTn>
                              </p:par>
                              <p:par>
                                <p:cTn id="81" presetID="10" presetClass="exit" presetSubtype="0" fill="hold" nodeType="withEffect">
                                  <p:stCondLst>
                                    <p:cond delay="0"/>
                                  </p:stCondLst>
                                  <p:childTnLst>
                                    <p:animEffect transition="out" filter="fade">
                                      <p:cBhvr>
                                        <p:cTn id="82" dur="500"/>
                                        <p:tgtEl>
                                          <p:spTgt spid="81"/>
                                        </p:tgtEl>
                                      </p:cBhvr>
                                    </p:animEffect>
                                    <p:set>
                                      <p:cBhvr>
                                        <p:cTn id="83" dur="1" fill="hold">
                                          <p:stCondLst>
                                            <p:cond delay="499"/>
                                          </p:stCondLst>
                                        </p:cTn>
                                        <p:tgtEl>
                                          <p:spTgt spid="81"/>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168"/>
                                        </p:tgtEl>
                                        <p:attrNameLst>
                                          <p:attrName>style.visibility</p:attrName>
                                        </p:attrNameLst>
                                      </p:cBhvr>
                                      <p:to>
                                        <p:strVal val="visible"/>
                                      </p:to>
                                    </p:set>
                                    <p:animEffect transition="in" filter="fade">
                                      <p:cBhvr>
                                        <p:cTn id="88" dur="250"/>
                                        <p:tgtEl>
                                          <p:spTgt spid="168"/>
                                        </p:tgtEl>
                                      </p:cBhvr>
                                    </p:animEffect>
                                  </p:childTnLst>
                                </p:cTn>
                              </p:par>
                              <p:par>
                                <p:cTn id="89" presetID="42" presetClass="path" presetSubtype="0" decel="100000" fill="hold" grpId="1" nodeType="withEffect">
                                  <p:stCondLst>
                                    <p:cond delay="0"/>
                                  </p:stCondLst>
                                  <p:childTnLst>
                                    <p:animMotion origin="layout" path="M -4.375E-6 4.07407E-6 L -4.375E-6 0.12338 " pathEditMode="relative" rAng="0" ptsTypes="AA">
                                      <p:cBhvr>
                                        <p:cTn id="90" dur="750" spd="-100000" fill="hold"/>
                                        <p:tgtEl>
                                          <p:spTgt spid="168"/>
                                        </p:tgtEl>
                                        <p:attrNameLst>
                                          <p:attrName>ppt_x</p:attrName>
                                          <p:attrName>ppt_y</p:attrName>
                                        </p:attrNameLst>
                                      </p:cBhvr>
                                      <p:rCtr x="0" y="6157"/>
                                    </p:animMotion>
                                  </p:childTnLst>
                                </p:cTn>
                              </p:par>
                              <p:par>
                                <p:cTn id="91" presetID="10" presetClass="entr" presetSubtype="0" fill="hold" grpId="0" nodeType="withEffect">
                                  <p:stCondLst>
                                    <p:cond delay="0"/>
                                  </p:stCondLst>
                                  <p:childTnLst>
                                    <p:set>
                                      <p:cBhvr>
                                        <p:cTn id="92" dur="1" fill="hold">
                                          <p:stCondLst>
                                            <p:cond delay="0"/>
                                          </p:stCondLst>
                                        </p:cTn>
                                        <p:tgtEl>
                                          <p:spTgt spid="169"/>
                                        </p:tgtEl>
                                        <p:attrNameLst>
                                          <p:attrName>style.visibility</p:attrName>
                                        </p:attrNameLst>
                                      </p:cBhvr>
                                      <p:to>
                                        <p:strVal val="visible"/>
                                      </p:to>
                                    </p:set>
                                    <p:animEffect transition="in" filter="fade">
                                      <p:cBhvr>
                                        <p:cTn id="93" dur="250"/>
                                        <p:tgtEl>
                                          <p:spTgt spid="169"/>
                                        </p:tgtEl>
                                      </p:cBhvr>
                                    </p:animEffect>
                                  </p:childTnLst>
                                </p:cTn>
                              </p:par>
                              <p:par>
                                <p:cTn id="94" presetID="42" presetClass="path" presetSubtype="0" decel="100000" fill="hold" grpId="1" nodeType="withEffect">
                                  <p:stCondLst>
                                    <p:cond delay="0"/>
                                  </p:stCondLst>
                                  <p:childTnLst>
                                    <p:animMotion origin="layout" path="M -3.54167E-6 2.22222E-6 L -3.54167E-6 0.12338 " pathEditMode="relative" rAng="0" ptsTypes="AA">
                                      <p:cBhvr>
                                        <p:cTn id="95" dur="750" spd="-100000" fill="hold"/>
                                        <p:tgtEl>
                                          <p:spTgt spid="169"/>
                                        </p:tgtEl>
                                        <p:attrNameLst>
                                          <p:attrName>ppt_x</p:attrName>
                                          <p:attrName>ppt_y</p:attrName>
                                        </p:attrNameLst>
                                      </p:cBhvr>
                                      <p:rCtr x="0" y="6157"/>
                                    </p:animMotion>
                                  </p:childTnLst>
                                </p:cTn>
                              </p:par>
                              <p:par>
                                <p:cTn id="96" presetID="10" presetClass="entr" presetSubtype="0" fill="hold" nodeType="withEffect">
                                  <p:stCondLst>
                                    <p:cond delay="0"/>
                                  </p:stCondLst>
                                  <p:childTnLst>
                                    <p:set>
                                      <p:cBhvr>
                                        <p:cTn id="97" dur="1" fill="hold">
                                          <p:stCondLst>
                                            <p:cond delay="0"/>
                                          </p:stCondLst>
                                        </p:cTn>
                                        <p:tgtEl>
                                          <p:spTgt spid="170"/>
                                        </p:tgtEl>
                                        <p:attrNameLst>
                                          <p:attrName>style.visibility</p:attrName>
                                        </p:attrNameLst>
                                      </p:cBhvr>
                                      <p:to>
                                        <p:strVal val="visible"/>
                                      </p:to>
                                    </p:set>
                                    <p:animEffect transition="in" filter="fade">
                                      <p:cBhvr>
                                        <p:cTn id="98" dur="500"/>
                                        <p:tgtEl>
                                          <p:spTgt spid="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animBg="1"/>
      <p:bldP spid="134" grpId="1" animBg="1"/>
      <p:bldP spid="134" grpId="2" animBg="1"/>
      <p:bldP spid="137" grpId="0" animBg="1"/>
      <p:bldP spid="137" grpId="1" animBg="1"/>
      <p:bldP spid="137" grpId="2" animBg="1"/>
      <p:bldP spid="146" grpId="0" animBg="1"/>
      <p:bldP spid="146" grpId="1" animBg="1"/>
      <p:bldP spid="146" grpId="2" animBg="1"/>
      <p:bldP spid="168" grpId="0"/>
      <p:bldP spid="168" grpId="1"/>
      <p:bldP spid="169" grpId="0"/>
      <p:bldP spid="169"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25A9181-BC53-4AF9-903B-C2D3A717206F}"/>
              </a:ext>
            </a:extLst>
          </p:cNvPr>
          <p:cNvGrpSpPr/>
          <p:nvPr/>
        </p:nvGrpSpPr>
        <p:grpSpPr>
          <a:xfrm>
            <a:off x="0" y="1690688"/>
            <a:ext cx="12192000" cy="4756761"/>
            <a:chOff x="0" y="1690688"/>
            <a:chExt cx="12192000" cy="4756761"/>
          </a:xfrm>
        </p:grpSpPr>
        <p:pic>
          <p:nvPicPr>
            <p:cNvPr id="11" name="Picture 10">
              <a:extLst>
                <a:ext uri="{FF2B5EF4-FFF2-40B4-BE49-F238E27FC236}">
                  <a16:creationId xmlns:a16="http://schemas.microsoft.com/office/drawing/2014/main" id="{0FCBADA7-E35C-4FA0-B5BA-8E6DE96210EE}"/>
                </a:ext>
              </a:extLst>
            </p:cNvPr>
            <p:cNvPicPr>
              <a:picLocks noChangeAspect="1"/>
            </p:cNvPicPr>
            <p:nvPr/>
          </p:nvPicPr>
          <p:blipFill>
            <a:blip r:embed="rId2"/>
            <a:stretch>
              <a:fillRect/>
            </a:stretch>
          </p:blipFill>
          <p:spPr>
            <a:xfrm>
              <a:off x="0" y="1690688"/>
              <a:ext cx="12192000" cy="4756761"/>
            </a:xfrm>
            <a:prstGeom prst="rect">
              <a:avLst/>
            </a:prstGeom>
          </p:spPr>
        </p:pic>
        <p:sp>
          <p:nvSpPr>
            <p:cNvPr id="12" name="Rectangle 11">
              <a:extLst>
                <a:ext uri="{FF2B5EF4-FFF2-40B4-BE49-F238E27FC236}">
                  <a16:creationId xmlns:a16="http://schemas.microsoft.com/office/drawing/2014/main" id="{9ED0C9F1-EF59-4C82-8DFB-3F72B04A9DFC}"/>
                </a:ext>
              </a:extLst>
            </p:cNvPr>
            <p:cNvSpPr/>
            <p:nvPr/>
          </p:nvSpPr>
          <p:spPr>
            <a:xfrm>
              <a:off x="2560320" y="1893346"/>
              <a:ext cx="6798833" cy="301214"/>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2" name="Title 1">
            <a:extLst>
              <a:ext uri="{FF2B5EF4-FFF2-40B4-BE49-F238E27FC236}">
                <a16:creationId xmlns:a16="http://schemas.microsoft.com/office/drawing/2014/main" id="{BABC907A-943D-4981-983D-C280A14A219D}"/>
              </a:ext>
            </a:extLst>
          </p:cNvPr>
          <p:cNvSpPr>
            <a:spLocks noGrp="1"/>
          </p:cNvSpPr>
          <p:nvPr>
            <p:ph type="title"/>
          </p:nvPr>
        </p:nvSpPr>
        <p:spPr/>
        <p:txBody>
          <a:bodyPr/>
          <a:lstStyle/>
          <a:p>
            <a:r>
              <a:rPr lang="en-US"/>
              <a:t>Teams</a:t>
            </a:r>
            <a:endParaRPr lang="en-NZ"/>
          </a:p>
        </p:txBody>
      </p:sp>
      <p:sp>
        <p:nvSpPr>
          <p:cNvPr id="6" name="Arrow: Right 5">
            <a:extLst>
              <a:ext uri="{FF2B5EF4-FFF2-40B4-BE49-F238E27FC236}">
                <a16:creationId xmlns:a16="http://schemas.microsoft.com/office/drawing/2014/main" id="{D0734D1C-3977-46EA-82A2-1F9972FA0094}"/>
              </a:ext>
            </a:extLst>
          </p:cNvPr>
          <p:cNvSpPr/>
          <p:nvPr/>
        </p:nvSpPr>
        <p:spPr>
          <a:xfrm rot="16200000">
            <a:off x="8807398" y="3009026"/>
            <a:ext cx="862684" cy="5420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Arrow: Right 6">
            <a:extLst>
              <a:ext uri="{FF2B5EF4-FFF2-40B4-BE49-F238E27FC236}">
                <a16:creationId xmlns:a16="http://schemas.microsoft.com/office/drawing/2014/main" id="{38FEB329-93AD-4300-A2C8-2762CFB0EF85}"/>
              </a:ext>
            </a:extLst>
          </p:cNvPr>
          <p:cNvSpPr/>
          <p:nvPr/>
        </p:nvSpPr>
        <p:spPr>
          <a:xfrm rot="10800000">
            <a:off x="2655127" y="1772933"/>
            <a:ext cx="862684" cy="5420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02506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Graphic 20" descr="Arrow: Counter-clockwise curve">
            <a:extLst>
              <a:ext uri="{FF2B5EF4-FFF2-40B4-BE49-F238E27FC236}">
                <a16:creationId xmlns:a16="http://schemas.microsoft.com/office/drawing/2014/main" id="{17FDC0F1-B522-4BCF-BD34-D75FC3B4611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35379" y="1635185"/>
            <a:ext cx="1293157" cy="1293157"/>
          </a:xfrm>
          <a:prstGeom prst="rect">
            <a:avLst/>
          </a:prstGeom>
        </p:spPr>
      </p:pic>
      <p:pic>
        <p:nvPicPr>
          <p:cNvPr id="23" name="Graphic 22" descr="Arrow: Clockwise curve">
            <a:extLst>
              <a:ext uri="{FF2B5EF4-FFF2-40B4-BE49-F238E27FC236}">
                <a16:creationId xmlns:a16="http://schemas.microsoft.com/office/drawing/2014/main" id="{72BAE75F-335C-4920-8E95-4BDDACD5976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8100000">
            <a:off x="6363666" y="3691533"/>
            <a:ext cx="1292400" cy="1292400"/>
          </a:xfrm>
          <a:prstGeom prst="rect">
            <a:avLst/>
          </a:prstGeom>
        </p:spPr>
      </p:pic>
      <p:pic>
        <p:nvPicPr>
          <p:cNvPr id="25" name="Graphic 24" descr="Arrow: Counter-clockwise curve">
            <a:extLst>
              <a:ext uri="{FF2B5EF4-FFF2-40B4-BE49-F238E27FC236}">
                <a16:creationId xmlns:a16="http://schemas.microsoft.com/office/drawing/2014/main" id="{EB668300-92B4-4B71-A112-F50A07C2073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4732911">
            <a:off x="4326616" y="3907927"/>
            <a:ext cx="1292400" cy="1292400"/>
          </a:xfrm>
          <a:prstGeom prst="rect">
            <a:avLst/>
          </a:prstGeom>
        </p:spPr>
      </p:pic>
      <p:grpSp>
        <p:nvGrpSpPr>
          <p:cNvPr id="1025" name="Group 1024">
            <a:extLst>
              <a:ext uri="{FF2B5EF4-FFF2-40B4-BE49-F238E27FC236}">
                <a16:creationId xmlns:a16="http://schemas.microsoft.com/office/drawing/2014/main" id="{CB4077C4-E723-40F1-B4D6-6D068B25CB66}"/>
              </a:ext>
            </a:extLst>
          </p:cNvPr>
          <p:cNvGrpSpPr/>
          <p:nvPr/>
        </p:nvGrpSpPr>
        <p:grpSpPr>
          <a:xfrm>
            <a:off x="3351897" y="4728283"/>
            <a:ext cx="1949180" cy="1707644"/>
            <a:chOff x="2859277" y="4383440"/>
            <a:chExt cx="1949180" cy="1707644"/>
          </a:xfrm>
        </p:grpSpPr>
        <p:grpSp>
          <p:nvGrpSpPr>
            <p:cNvPr id="63" name="Group 62">
              <a:extLst>
                <a:ext uri="{FF2B5EF4-FFF2-40B4-BE49-F238E27FC236}">
                  <a16:creationId xmlns:a16="http://schemas.microsoft.com/office/drawing/2014/main" id="{009D2EEE-B2A3-4E6A-908D-08FE9F740942}"/>
                </a:ext>
              </a:extLst>
            </p:cNvPr>
            <p:cNvGrpSpPr/>
            <p:nvPr/>
          </p:nvGrpSpPr>
          <p:grpSpPr>
            <a:xfrm>
              <a:off x="2859277" y="4383440"/>
              <a:ext cx="1949180" cy="1707644"/>
              <a:chOff x="2859277" y="4383440"/>
              <a:chExt cx="1949180" cy="1707644"/>
            </a:xfrm>
          </p:grpSpPr>
          <p:pic>
            <p:nvPicPr>
              <p:cNvPr id="37" name="Graphic 36" descr="Laptop">
                <a:extLst>
                  <a:ext uri="{FF2B5EF4-FFF2-40B4-BE49-F238E27FC236}">
                    <a16:creationId xmlns:a16="http://schemas.microsoft.com/office/drawing/2014/main" id="{7872CC6C-9978-4887-B736-1F0757AADD3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014867" y="4383440"/>
                <a:ext cx="1638000" cy="1638000"/>
              </a:xfrm>
              <a:prstGeom prst="rect">
                <a:avLst/>
              </a:prstGeom>
            </p:spPr>
          </p:pic>
          <p:sp>
            <p:nvSpPr>
              <p:cNvPr id="48" name="TextBox 47">
                <a:extLst>
                  <a:ext uri="{FF2B5EF4-FFF2-40B4-BE49-F238E27FC236}">
                    <a16:creationId xmlns:a16="http://schemas.microsoft.com/office/drawing/2014/main" id="{C0F87917-F7A3-4882-A9F6-F0EF4386DF34}"/>
                  </a:ext>
                </a:extLst>
              </p:cNvPr>
              <p:cNvSpPr txBox="1"/>
              <p:nvPr/>
            </p:nvSpPr>
            <p:spPr>
              <a:xfrm>
                <a:off x="2859277" y="5752530"/>
                <a:ext cx="1949180" cy="338554"/>
              </a:xfrm>
              <a:prstGeom prst="rect">
                <a:avLst/>
              </a:prstGeom>
              <a:noFill/>
            </p:spPr>
            <p:txBody>
              <a:bodyPr wrap="square" rtlCol="0">
                <a:spAutoFit/>
              </a:bodyPr>
              <a:lstStyle/>
              <a:p>
                <a:r>
                  <a:rPr lang="en-US" sz="1600"/>
                  <a:t>DESKTOP WORD</a:t>
                </a:r>
              </a:p>
            </p:txBody>
          </p:sp>
        </p:grpSp>
        <p:pic>
          <p:nvPicPr>
            <p:cNvPr id="36" name="Picture 35" descr="A close up of a sign&#10;&#10;Description automatically generated">
              <a:extLst>
                <a:ext uri="{FF2B5EF4-FFF2-40B4-BE49-F238E27FC236}">
                  <a16:creationId xmlns:a16="http://schemas.microsoft.com/office/drawing/2014/main" id="{77251871-4EBC-47D9-BBA2-C8BA9B186BA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91081" y="4843101"/>
              <a:ext cx="576508" cy="520855"/>
            </a:xfrm>
            <a:prstGeom prst="rect">
              <a:avLst/>
            </a:prstGeom>
          </p:spPr>
        </p:pic>
      </p:grpSp>
      <p:grpSp>
        <p:nvGrpSpPr>
          <p:cNvPr id="5" name="Group 4">
            <a:extLst>
              <a:ext uri="{FF2B5EF4-FFF2-40B4-BE49-F238E27FC236}">
                <a16:creationId xmlns:a16="http://schemas.microsoft.com/office/drawing/2014/main" id="{F14F7FBA-B768-412C-A64A-A0382413B4EF}"/>
              </a:ext>
            </a:extLst>
          </p:cNvPr>
          <p:cNvGrpSpPr/>
          <p:nvPr/>
        </p:nvGrpSpPr>
        <p:grpSpPr>
          <a:xfrm>
            <a:off x="7446252" y="4120921"/>
            <a:ext cx="1638000" cy="1897926"/>
            <a:chOff x="6926816" y="4096867"/>
            <a:chExt cx="1638000" cy="1897926"/>
          </a:xfrm>
        </p:grpSpPr>
        <p:pic>
          <p:nvPicPr>
            <p:cNvPr id="11" name="Graphic 10" descr="Laptop">
              <a:extLst>
                <a:ext uri="{FF2B5EF4-FFF2-40B4-BE49-F238E27FC236}">
                  <a16:creationId xmlns:a16="http://schemas.microsoft.com/office/drawing/2014/main" id="{CBEFF999-45A4-4E10-BF77-165FA5B2549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926816" y="4096867"/>
              <a:ext cx="1638000" cy="1638000"/>
            </a:xfrm>
            <a:prstGeom prst="rect">
              <a:avLst/>
            </a:prstGeom>
          </p:spPr>
        </p:pic>
        <p:pic>
          <p:nvPicPr>
            <p:cNvPr id="34" name="Graphic 33" descr="Open folder">
              <a:extLst>
                <a:ext uri="{FF2B5EF4-FFF2-40B4-BE49-F238E27FC236}">
                  <a16:creationId xmlns:a16="http://schemas.microsoft.com/office/drawing/2014/main" id="{EFE8442A-24D6-4987-A910-CA7B212F5B5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363814" y="4451012"/>
              <a:ext cx="764003" cy="764003"/>
            </a:xfrm>
            <a:prstGeom prst="rect">
              <a:avLst/>
            </a:prstGeom>
          </p:spPr>
        </p:pic>
        <p:sp>
          <p:nvSpPr>
            <p:cNvPr id="47" name="TextBox 46">
              <a:extLst>
                <a:ext uri="{FF2B5EF4-FFF2-40B4-BE49-F238E27FC236}">
                  <a16:creationId xmlns:a16="http://schemas.microsoft.com/office/drawing/2014/main" id="{8C535D61-0E8D-4CF1-A008-79CE5FB2C108}"/>
                </a:ext>
              </a:extLst>
            </p:cNvPr>
            <p:cNvSpPr txBox="1"/>
            <p:nvPr/>
          </p:nvSpPr>
          <p:spPr>
            <a:xfrm>
              <a:off x="6975683" y="5410018"/>
              <a:ext cx="1536601" cy="584775"/>
            </a:xfrm>
            <a:prstGeom prst="rect">
              <a:avLst/>
            </a:prstGeom>
            <a:noFill/>
          </p:spPr>
          <p:txBody>
            <a:bodyPr wrap="square" rtlCol="0">
              <a:spAutoFit/>
            </a:bodyPr>
            <a:lstStyle/>
            <a:p>
              <a:pPr algn="ctr"/>
              <a:r>
                <a:rPr lang="en-US" sz="1600"/>
                <a:t>FILE EXPLORER</a:t>
              </a:r>
            </a:p>
          </p:txBody>
        </p:sp>
      </p:grpSp>
      <p:grpSp>
        <p:nvGrpSpPr>
          <p:cNvPr id="1024" name="Group 1023">
            <a:extLst>
              <a:ext uri="{FF2B5EF4-FFF2-40B4-BE49-F238E27FC236}">
                <a16:creationId xmlns:a16="http://schemas.microsoft.com/office/drawing/2014/main" id="{41C39257-A692-472F-A9FB-39A426DDF172}"/>
              </a:ext>
            </a:extLst>
          </p:cNvPr>
          <p:cNvGrpSpPr/>
          <p:nvPr/>
        </p:nvGrpSpPr>
        <p:grpSpPr>
          <a:xfrm>
            <a:off x="3245036" y="357410"/>
            <a:ext cx="1671334" cy="1374721"/>
            <a:chOff x="2276131" y="2512709"/>
            <a:chExt cx="1671334" cy="1374721"/>
          </a:xfrm>
        </p:grpSpPr>
        <p:sp>
          <p:nvSpPr>
            <p:cNvPr id="49" name="TextBox 48">
              <a:extLst>
                <a:ext uri="{FF2B5EF4-FFF2-40B4-BE49-F238E27FC236}">
                  <a16:creationId xmlns:a16="http://schemas.microsoft.com/office/drawing/2014/main" id="{81C854B0-D025-42D7-8874-EE97C6729E2F}"/>
                </a:ext>
              </a:extLst>
            </p:cNvPr>
            <p:cNvSpPr txBox="1"/>
            <p:nvPr/>
          </p:nvSpPr>
          <p:spPr>
            <a:xfrm>
              <a:off x="2276131" y="3548876"/>
              <a:ext cx="1648218" cy="338554"/>
            </a:xfrm>
            <a:prstGeom prst="rect">
              <a:avLst/>
            </a:prstGeom>
            <a:noFill/>
          </p:spPr>
          <p:txBody>
            <a:bodyPr wrap="square" rtlCol="0">
              <a:spAutoFit/>
            </a:bodyPr>
            <a:lstStyle/>
            <a:p>
              <a:r>
                <a:rPr lang="en-US" sz="1600"/>
                <a:t>WORD ONLINE</a:t>
              </a:r>
            </a:p>
          </p:txBody>
        </p:sp>
        <p:grpSp>
          <p:nvGrpSpPr>
            <p:cNvPr id="59" name="Group 58">
              <a:extLst>
                <a:ext uri="{FF2B5EF4-FFF2-40B4-BE49-F238E27FC236}">
                  <a16:creationId xmlns:a16="http://schemas.microsoft.com/office/drawing/2014/main" id="{5EC19237-37D6-4368-B47F-6F1B92B78307}"/>
                </a:ext>
              </a:extLst>
            </p:cNvPr>
            <p:cNvGrpSpPr/>
            <p:nvPr/>
          </p:nvGrpSpPr>
          <p:grpSpPr>
            <a:xfrm>
              <a:off x="2395462" y="2512709"/>
              <a:ext cx="1552003" cy="938024"/>
              <a:chOff x="2395462" y="2512709"/>
              <a:chExt cx="1552003" cy="938024"/>
            </a:xfrm>
          </p:grpSpPr>
          <p:pic>
            <p:nvPicPr>
              <p:cNvPr id="40" name="Picture 39" descr="A close up of a sign&#10;&#10;Description automatically generated">
                <a:extLst>
                  <a:ext uri="{FF2B5EF4-FFF2-40B4-BE49-F238E27FC236}">
                    <a16:creationId xmlns:a16="http://schemas.microsoft.com/office/drawing/2014/main" id="{6334AF37-B84F-46DF-ADF9-F723FB89984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11986" y="2812266"/>
                <a:ext cx="576508" cy="520855"/>
              </a:xfrm>
              <a:prstGeom prst="rect">
                <a:avLst/>
              </a:prstGeom>
            </p:spPr>
          </p:pic>
          <p:sp>
            <p:nvSpPr>
              <p:cNvPr id="58" name="Freeform: Shape 57">
                <a:extLst>
                  <a:ext uri="{FF2B5EF4-FFF2-40B4-BE49-F238E27FC236}">
                    <a16:creationId xmlns:a16="http://schemas.microsoft.com/office/drawing/2014/main" id="{3D59C7CB-09A5-4109-9A85-4727EE48997B}"/>
                  </a:ext>
                </a:extLst>
              </p:cNvPr>
              <p:cNvSpPr/>
              <p:nvPr/>
            </p:nvSpPr>
            <p:spPr>
              <a:xfrm>
                <a:off x="2395462" y="2512709"/>
                <a:ext cx="1552003" cy="938024"/>
              </a:xfrm>
              <a:custGeom>
                <a:avLst/>
                <a:gdLst>
                  <a:gd name="connsiteX0" fmla="*/ 1308380 w 1552003"/>
                  <a:gd name="connsiteY0" fmla="*/ 954847 h 938023"/>
                  <a:gd name="connsiteX1" fmla="*/ 1568734 w 1552003"/>
                  <a:gd name="connsiteY1" fmla="*/ 681870 h 938023"/>
                  <a:gd name="connsiteX2" fmla="*/ 1340784 w 1552003"/>
                  <a:gd name="connsiteY2" fmla="*/ 424267 h 938023"/>
                  <a:gd name="connsiteX3" fmla="*/ 1213213 w 1552003"/>
                  <a:gd name="connsiteY3" fmla="*/ 216196 h 938023"/>
                  <a:gd name="connsiteX4" fmla="*/ 969838 w 1552003"/>
                  <a:gd name="connsiteY4" fmla="*/ 165031 h 938023"/>
                  <a:gd name="connsiteX5" fmla="*/ 582008 w 1552003"/>
                  <a:gd name="connsiteY5" fmla="*/ 10001 h 938023"/>
                  <a:gd name="connsiteX6" fmla="*/ 306741 w 1552003"/>
                  <a:gd name="connsiteY6" fmla="*/ 316991 h 938023"/>
                  <a:gd name="connsiteX7" fmla="*/ 61831 w 1552003"/>
                  <a:gd name="connsiteY7" fmla="*/ 444051 h 938023"/>
                  <a:gd name="connsiteX8" fmla="*/ 29086 w 1552003"/>
                  <a:gd name="connsiteY8" fmla="*/ 770824 h 938023"/>
                  <a:gd name="connsiteX9" fmla="*/ 297531 w 1552003"/>
                  <a:gd name="connsiteY9" fmla="*/ 952971 h 938023"/>
                  <a:gd name="connsiteX10" fmla="*/ 302136 w 1552003"/>
                  <a:gd name="connsiteY10" fmla="*/ 847060 h 938023"/>
                  <a:gd name="connsiteX11" fmla="*/ 123570 w 1552003"/>
                  <a:gd name="connsiteY11" fmla="*/ 725799 h 938023"/>
                  <a:gd name="connsiteX12" fmla="*/ 145230 w 1552003"/>
                  <a:gd name="connsiteY12" fmla="*/ 508007 h 938023"/>
                  <a:gd name="connsiteX13" fmla="*/ 345797 w 1552003"/>
                  <a:gd name="connsiteY13" fmla="*/ 426143 h 938023"/>
                  <a:gd name="connsiteX14" fmla="*/ 406342 w 1552003"/>
                  <a:gd name="connsiteY14" fmla="*/ 436205 h 938023"/>
                  <a:gd name="connsiteX15" fmla="*/ 406342 w 1552003"/>
                  <a:gd name="connsiteY15" fmla="*/ 369350 h 938023"/>
                  <a:gd name="connsiteX16" fmla="*/ 606056 w 1552003"/>
                  <a:gd name="connsiteY16" fmla="*/ 113525 h 938023"/>
                  <a:gd name="connsiteX17" fmla="*/ 898719 w 1552003"/>
                  <a:gd name="connsiteY17" fmla="*/ 249965 h 938023"/>
                  <a:gd name="connsiteX18" fmla="*/ 919356 w 1552003"/>
                  <a:gd name="connsiteY18" fmla="*/ 291067 h 938023"/>
                  <a:gd name="connsiteX19" fmla="*/ 962164 w 1552003"/>
                  <a:gd name="connsiteY19" fmla="*/ 275888 h 938023"/>
                  <a:gd name="connsiteX20" fmla="*/ 1152668 w 1552003"/>
                  <a:gd name="connsiteY20" fmla="*/ 302494 h 938023"/>
                  <a:gd name="connsiteX21" fmla="*/ 1240501 w 1552003"/>
                  <a:gd name="connsiteY21" fmla="*/ 475261 h 938023"/>
                  <a:gd name="connsiteX22" fmla="*/ 1240501 w 1552003"/>
                  <a:gd name="connsiteY22" fmla="*/ 528473 h 938023"/>
                  <a:gd name="connsiteX23" fmla="*/ 1310085 w 1552003"/>
                  <a:gd name="connsiteY23" fmla="*/ 528473 h 938023"/>
                  <a:gd name="connsiteX24" fmla="*/ 1464110 w 1552003"/>
                  <a:gd name="connsiteY24" fmla="*/ 694515 h 938023"/>
                  <a:gd name="connsiteX25" fmla="*/ 1308380 w 1552003"/>
                  <a:gd name="connsiteY25" fmla="*/ 848595 h 938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52003" h="938023">
                    <a:moveTo>
                      <a:pt x="1308380" y="954847"/>
                    </a:moveTo>
                    <a:cubicBezTo>
                      <a:pt x="1455655" y="951361"/>
                      <a:pt x="1572218" y="829145"/>
                      <a:pt x="1568734" y="681870"/>
                    </a:cubicBezTo>
                    <a:cubicBezTo>
                      <a:pt x="1565657" y="551935"/>
                      <a:pt x="1469380" y="443131"/>
                      <a:pt x="1340784" y="424267"/>
                    </a:cubicBezTo>
                    <a:cubicBezTo>
                      <a:pt x="1327195" y="340863"/>
                      <a:pt x="1281380" y="266138"/>
                      <a:pt x="1213213" y="216196"/>
                    </a:cubicBezTo>
                    <a:cubicBezTo>
                      <a:pt x="1142663" y="166199"/>
                      <a:pt x="1054549" y="147674"/>
                      <a:pt x="969838" y="165031"/>
                    </a:cubicBezTo>
                    <a:cubicBezTo>
                      <a:pt x="886499" y="36361"/>
                      <a:pt x="731079" y="-25766"/>
                      <a:pt x="582008" y="10001"/>
                    </a:cubicBezTo>
                    <a:cubicBezTo>
                      <a:pt x="436717" y="47418"/>
                      <a:pt x="328151" y="168495"/>
                      <a:pt x="306741" y="316991"/>
                    </a:cubicBezTo>
                    <a:cubicBezTo>
                      <a:pt x="209950" y="319590"/>
                      <a:pt x="119693" y="366416"/>
                      <a:pt x="61831" y="444051"/>
                    </a:cubicBezTo>
                    <a:cubicBezTo>
                      <a:pt x="-6727" y="539284"/>
                      <a:pt x="-19213" y="663879"/>
                      <a:pt x="29086" y="770824"/>
                    </a:cubicBezTo>
                    <a:cubicBezTo>
                      <a:pt x="78319" y="876237"/>
                      <a:pt x="181385" y="946171"/>
                      <a:pt x="297531" y="952971"/>
                    </a:cubicBezTo>
                    <a:close/>
                    <a:moveTo>
                      <a:pt x="302136" y="847060"/>
                    </a:moveTo>
                    <a:cubicBezTo>
                      <a:pt x="224964" y="842199"/>
                      <a:pt x="156548" y="795740"/>
                      <a:pt x="123570" y="725799"/>
                    </a:cubicBezTo>
                    <a:cubicBezTo>
                      <a:pt x="91571" y="654511"/>
                      <a:pt x="99817" y="571596"/>
                      <a:pt x="145230" y="508007"/>
                    </a:cubicBezTo>
                    <a:cubicBezTo>
                      <a:pt x="191660" y="445545"/>
                      <a:pt x="268920" y="414012"/>
                      <a:pt x="345797" y="426143"/>
                    </a:cubicBezTo>
                    <a:lnTo>
                      <a:pt x="406342" y="436205"/>
                    </a:lnTo>
                    <a:lnTo>
                      <a:pt x="406342" y="369350"/>
                    </a:lnTo>
                    <a:cubicBezTo>
                      <a:pt x="406934" y="248561"/>
                      <a:pt x="489021" y="143410"/>
                      <a:pt x="606056" y="113525"/>
                    </a:cubicBezTo>
                    <a:cubicBezTo>
                      <a:pt x="723489" y="85210"/>
                      <a:pt x="844905" y="141814"/>
                      <a:pt x="898719" y="249965"/>
                    </a:cubicBezTo>
                    <a:lnTo>
                      <a:pt x="919356" y="291067"/>
                    </a:lnTo>
                    <a:lnTo>
                      <a:pt x="962164" y="275888"/>
                    </a:lnTo>
                    <a:cubicBezTo>
                      <a:pt x="1026214" y="253258"/>
                      <a:pt x="1097268" y="263182"/>
                      <a:pt x="1152668" y="302494"/>
                    </a:cubicBezTo>
                    <a:cubicBezTo>
                      <a:pt x="1207748" y="342843"/>
                      <a:pt x="1240358" y="406983"/>
                      <a:pt x="1240501" y="475261"/>
                    </a:cubicBezTo>
                    <a:lnTo>
                      <a:pt x="1240501" y="528473"/>
                    </a:lnTo>
                    <a:lnTo>
                      <a:pt x="1310085" y="528473"/>
                    </a:lnTo>
                    <a:cubicBezTo>
                      <a:pt x="1398469" y="531792"/>
                      <a:pt x="1467429" y="606131"/>
                      <a:pt x="1464110" y="694515"/>
                    </a:cubicBezTo>
                    <a:cubicBezTo>
                      <a:pt x="1460943" y="778900"/>
                      <a:pt x="1392795" y="846326"/>
                      <a:pt x="1308380" y="848595"/>
                    </a:cubicBezTo>
                    <a:close/>
                  </a:path>
                </a:pathLst>
              </a:custGeom>
              <a:solidFill>
                <a:schemeClr val="tx1"/>
              </a:solidFill>
              <a:ln w="16966" cap="flat">
                <a:noFill/>
                <a:prstDash val="solid"/>
                <a:miter/>
              </a:ln>
            </p:spPr>
            <p:txBody>
              <a:bodyPr rtlCol="0" anchor="ctr"/>
              <a:lstStyle/>
              <a:p>
                <a:endParaRPr lang="en-US"/>
              </a:p>
            </p:txBody>
          </p:sp>
        </p:grpSp>
      </p:grpSp>
      <p:pic>
        <p:nvPicPr>
          <p:cNvPr id="26" name="Picture 25" descr="Cloud with solid fill">
            <a:extLst>
              <a:ext uri="{FF2B5EF4-FFF2-40B4-BE49-F238E27FC236}">
                <a16:creationId xmlns:a16="http://schemas.microsoft.com/office/drawing/2014/main" id="{881FB9AB-D5B2-4CE9-9322-F9C1D4AAF49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4593751" y="2203489"/>
            <a:ext cx="2388201" cy="2388201"/>
          </a:xfrm>
          <a:prstGeom prst="rect">
            <a:avLst/>
          </a:prstGeom>
        </p:spPr>
      </p:pic>
      <p:pic>
        <p:nvPicPr>
          <p:cNvPr id="32" name="Graphic 31" descr="Arrow: Clockwise curve">
            <a:extLst>
              <a:ext uri="{FF2B5EF4-FFF2-40B4-BE49-F238E27FC236}">
                <a16:creationId xmlns:a16="http://schemas.microsoft.com/office/drawing/2014/main" id="{B4ACE8A7-1C1A-4098-BB2A-C5386D43564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3423284" flipV="1">
            <a:off x="3211192" y="2659795"/>
            <a:ext cx="1292400" cy="1292400"/>
          </a:xfrm>
          <a:prstGeom prst="rect">
            <a:avLst/>
          </a:prstGeom>
        </p:spPr>
      </p:pic>
      <p:grpSp>
        <p:nvGrpSpPr>
          <p:cNvPr id="3" name="Group 2">
            <a:extLst>
              <a:ext uri="{FF2B5EF4-FFF2-40B4-BE49-F238E27FC236}">
                <a16:creationId xmlns:a16="http://schemas.microsoft.com/office/drawing/2014/main" id="{38F34D9E-4C91-40F2-A7E9-90CCB794E08E}"/>
              </a:ext>
            </a:extLst>
          </p:cNvPr>
          <p:cNvGrpSpPr/>
          <p:nvPr/>
        </p:nvGrpSpPr>
        <p:grpSpPr>
          <a:xfrm>
            <a:off x="1440729" y="2791023"/>
            <a:ext cx="1949180" cy="1589389"/>
            <a:chOff x="688909" y="4543520"/>
            <a:chExt cx="1949180" cy="1589389"/>
          </a:xfrm>
        </p:grpSpPr>
        <p:grpSp>
          <p:nvGrpSpPr>
            <p:cNvPr id="2" name="Group 1">
              <a:extLst>
                <a:ext uri="{FF2B5EF4-FFF2-40B4-BE49-F238E27FC236}">
                  <a16:creationId xmlns:a16="http://schemas.microsoft.com/office/drawing/2014/main" id="{BBDF185B-B12B-415D-9769-395CB541B422}"/>
                </a:ext>
              </a:extLst>
            </p:cNvPr>
            <p:cNvGrpSpPr/>
            <p:nvPr/>
          </p:nvGrpSpPr>
          <p:grpSpPr>
            <a:xfrm>
              <a:off x="983310" y="4543520"/>
              <a:ext cx="1191347" cy="1191347"/>
              <a:chOff x="983310" y="4543520"/>
              <a:chExt cx="1191347" cy="1191347"/>
            </a:xfrm>
          </p:grpSpPr>
          <p:pic>
            <p:nvPicPr>
              <p:cNvPr id="4" name="Graphic 3" descr="Smart Phone">
                <a:extLst>
                  <a:ext uri="{FF2B5EF4-FFF2-40B4-BE49-F238E27FC236}">
                    <a16:creationId xmlns:a16="http://schemas.microsoft.com/office/drawing/2014/main" id="{D16744A7-962F-43BA-9710-6E57AF6C7ED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83310" y="4543520"/>
                <a:ext cx="1191347" cy="1191347"/>
              </a:xfrm>
              <a:prstGeom prst="rect">
                <a:avLst/>
              </a:prstGeom>
            </p:spPr>
          </p:pic>
          <p:pic>
            <p:nvPicPr>
              <p:cNvPr id="30" name="Picture 29" descr="A close up of a sign&#10;&#10;Description automatically generated">
                <a:extLst>
                  <a:ext uri="{FF2B5EF4-FFF2-40B4-BE49-F238E27FC236}">
                    <a16:creationId xmlns:a16="http://schemas.microsoft.com/office/drawing/2014/main" id="{B927663F-6926-4BF2-B704-5FD11557F7E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24631" y="4935794"/>
                <a:ext cx="484428" cy="437664"/>
              </a:xfrm>
              <a:prstGeom prst="rect">
                <a:avLst/>
              </a:prstGeom>
            </p:spPr>
          </p:pic>
        </p:grpSp>
        <p:sp>
          <p:nvSpPr>
            <p:cNvPr id="33" name="TextBox 32">
              <a:extLst>
                <a:ext uri="{FF2B5EF4-FFF2-40B4-BE49-F238E27FC236}">
                  <a16:creationId xmlns:a16="http://schemas.microsoft.com/office/drawing/2014/main" id="{73E619AD-36FC-4CC8-9ABA-39CC30EC1AEE}"/>
                </a:ext>
              </a:extLst>
            </p:cNvPr>
            <p:cNvSpPr txBox="1"/>
            <p:nvPr/>
          </p:nvSpPr>
          <p:spPr>
            <a:xfrm>
              <a:off x="688909" y="5794355"/>
              <a:ext cx="1949180" cy="338554"/>
            </a:xfrm>
            <a:prstGeom prst="rect">
              <a:avLst/>
            </a:prstGeom>
            <a:noFill/>
          </p:spPr>
          <p:txBody>
            <a:bodyPr wrap="square" rtlCol="0">
              <a:spAutoFit/>
            </a:bodyPr>
            <a:lstStyle/>
            <a:p>
              <a:r>
                <a:rPr lang="en-US" sz="1600"/>
                <a:t>MOBILE WORD</a:t>
              </a:r>
            </a:p>
          </p:txBody>
        </p:sp>
      </p:grpSp>
      <p:pic>
        <p:nvPicPr>
          <p:cNvPr id="8" name="Graphic 7" descr="Group with solid fill">
            <a:extLst>
              <a:ext uri="{FF2B5EF4-FFF2-40B4-BE49-F238E27FC236}">
                <a16:creationId xmlns:a16="http://schemas.microsoft.com/office/drawing/2014/main" id="{3BA51FCB-A73F-4002-ADDA-9DAFDEB5988D}"/>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691720" y="619619"/>
            <a:ext cx="1552003" cy="1552003"/>
          </a:xfrm>
          <a:prstGeom prst="rect">
            <a:avLst/>
          </a:prstGeom>
        </p:spPr>
      </p:pic>
      <p:pic>
        <p:nvPicPr>
          <p:cNvPr id="35" name="Graphic 34" descr="Arrow: Counter-clockwise curve">
            <a:extLst>
              <a:ext uri="{FF2B5EF4-FFF2-40B4-BE49-F238E27FC236}">
                <a16:creationId xmlns:a16="http://schemas.microsoft.com/office/drawing/2014/main" id="{80A40A7B-F3D8-4D65-B30E-A49F8B38E346}"/>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rot="4403668">
            <a:off x="6223925" y="1675779"/>
            <a:ext cx="2146818" cy="2146818"/>
          </a:xfrm>
          <a:prstGeom prst="rect">
            <a:avLst/>
          </a:prstGeom>
        </p:spPr>
      </p:pic>
      <p:pic>
        <p:nvPicPr>
          <p:cNvPr id="7" name="Graphic 6" descr="Share with solid fill">
            <a:extLst>
              <a:ext uri="{FF2B5EF4-FFF2-40B4-BE49-F238E27FC236}">
                <a16:creationId xmlns:a16="http://schemas.microsoft.com/office/drawing/2014/main" id="{1A76363D-0C3D-407E-915D-3BCE9742F116}"/>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8239121" y="1967971"/>
            <a:ext cx="457200" cy="457200"/>
          </a:xfrm>
          <a:prstGeom prst="rect">
            <a:avLst/>
          </a:prstGeom>
        </p:spPr>
      </p:pic>
    </p:spTree>
    <p:extLst>
      <p:ext uri="{BB962C8B-B14F-4D97-AF65-F5344CB8AC3E}">
        <p14:creationId xmlns:p14="http://schemas.microsoft.com/office/powerpoint/2010/main" val="9405416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par>
                                <p:cTn id="8" presetID="1"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wipe(down)">
                                      <p:cBhvr>
                                        <p:cTn id="14" dur="500"/>
                                        <p:tgtEl>
                                          <p:spTgt spid="21"/>
                                        </p:tgtEl>
                                      </p:cBhvr>
                                    </p:animEffect>
                                  </p:childTnLst>
                                </p:cTn>
                              </p:par>
                              <p:par>
                                <p:cTn id="15" presetID="1" presetClass="entr" presetSubtype="0" fill="hold" nodeType="withEffect">
                                  <p:stCondLst>
                                    <p:cond delay="0"/>
                                  </p:stCondLst>
                                  <p:childTnLst>
                                    <p:set>
                                      <p:cBhvr>
                                        <p:cTn id="16" dur="1" fill="hold">
                                          <p:stCondLst>
                                            <p:cond delay="0"/>
                                          </p:stCondLst>
                                        </p:cTn>
                                        <p:tgtEl>
                                          <p:spTgt spid="1024"/>
                                        </p:tgtEl>
                                        <p:attrNameLst>
                                          <p:attrName>style.visibility</p:attrName>
                                        </p:attrNameLst>
                                      </p:cBhvr>
                                      <p:to>
                                        <p:strVal val="visible"/>
                                      </p:to>
                                    </p:set>
                                  </p:childTnLst>
                                </p:cTn>
                              </p:par>
                              <p:par>
                                <p:cTn id="17" presetID="22" presetClass="entr" presetSubtype="1"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par>
                                <p:cTn id="20" presetID="22" presetClass="entr" presetSubtype="2"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right)">
                                      <p:cBhvr>
                                        <p:cTn id="22" dur="500"/>
                                        <p:tgtEl>
                                          <p:spTgt spid="32"/>
                                        </p:tgtEl>
                                      </p:cBhvr>
                                    </p:animEffect>
                                  </p:childTnLst>
                                </p:cTn>
                              </p:par>
                              <p:par>
                                <p:cTn id="23" presetID="1" presetClass="entr" presetSubtype="0" fill="hold" nodeType="withEffect">
                                  <p:stCondLst>
                                    <p:cond delay="0"/>
                                  </p:stCondLst>
                                  <p:childTnLst>
                                    <p:set>
                                      <p:cBhvr>
                                        <p:cTn id="24" dur="1" fill="hold">
                                          <p:stCondLst>
                                            <p:cond delay="0"/>
                                          </p:stCondLst>
                                        </p:cTn>
                                        <p:tgtEl>
                                          <p:spTgt spid="102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down)">
                                      <p:cBhvr>
                                        <p:cTn id="31" dur="500"/>
                                        <p:tgtEl>
                                          <p:spTgt spid="35"/>
                                        </p:tgtEl>
                                      </p:cBhvr>
                                    </p:animEffect>
                                  </p:childTnLst>
                                </p:cTn>
                              </p:par>
                              <p:par>
                                <p:cTn id="32" presetID="1"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childTnLst>
                                </p:cTn>
                              </p:par>
                            </p:childTnLst>
                          </p:cTn>
                        </p:par>
                        <p:par>
                          <p:cTn id="34" fill="hold">
                            <p:stCondLst>
                              <p:cond delay="500"/>
                            </p:stCondLst>
                            <p:childTnLst>
                              <p:par>
                                <p:cTn id="35" presetID="1" presetClass="entr" presetSubtype="0"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168BE-16C0-469C-B4D4-D42D6F9ABC10}"/>
              </a:ext>
            </a:extLst>
          </p:cNvPr>
          <p:cNvSpPr>
            <a:spLocks noGrp="1"/>
          </p:cNvSpPr>
          <p:nvPr>
            <p:ph type="ctrTitle"/>
          </p:nvPr>
        </p:nvSpPr>
        <p:spPr/>
        <p:txBody>
          <a:bodyPr anchor="ctr">
            <a:normAutofit/>
          </a:bodyPr>
          <a:lstStyle/>
          <a:p>
            <a:r>
              <a:rPr lang="en-NZ" sz="7200"/>
              <a:t>Saving Documents</a:t>
            </a:r>
          </a:p>
        </p:txBody>
      </p:sp>
      <p:pic>
        <p:nvPicPr>
          <p:cNvPr id="8" name="Graphic 7" descr="Disk with solid fill">
            <a:extLst>
              <a:ext uri="{FF2B5EF4-FFF2-40B4-BE49-F238E27FC236}">
                <a16:creationId xmlns:a16="http://schemas.microsoft.com/office/drawing/2014/main" id="{FFB3037E-5ED6-4AF7-8C73-8634BF0A520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20407" y="3509963"/>
            <a:ext cx="2151185" cy="2151185"/>
          </a:xfrm>
          <a:prstGeom prst="rect">
            <a:avLst/>
          </a:prstGeom>
        </p:spPr>
      </p:pic>
    </p:spTree>
    <p:extLst>
      <p:ext uri="{BB962C8B-B14F-4D97-AF65-F5344CB8AC3E}">
        <p14:creationId xmlns:p14="http://schemas.microsoft.com/office/powerpoint/2010/main" val="39650846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Office 365 Introduction&amp;quot;&quot;/&gt;&lt;property id=&quot;20307&quot; value=&quot;256&quot;/&gt;&lt;/object&gt;&lt;object type=&quot;3&quot; unique_id=&quot;10004&quot;&gt;&lt;property id=&quot;20148&quot; value=&quot;5&quot;/&gt;&lt;property id=&quot;20300&quot; value=&quot;Slide 2 - &amp;quot;Agenda&amp;quot;&quot;/&gt;&lt;property id=&quot;20307&quot; value=&quot;258&quot;/&gt;&lt;/object&gt;&lt;object type=&quot;3&quot; unique_id=&quot;10005&quot;&gt;&lt;property id=&quot;20148&quot; value=&quot;5&quot;/&gt;&lt;property id=&quot;20300&quot; value=&quot;Slide 3 - &amp;quot;What is Office 365?&amp;quot;&quot;/&gt;&lt;property id=&quot;20307&quot; value=&quot;259&quot;/&gt;&lt;/object&gt;&lt;object type=&quot;3&quot; unique_id=&quot;10006&quot;&gt;&lt;property id=&quot;20148&quot; value=&quot;5&quot;/&gt;&lt;property id=&quot;20300&quot; value=&quot;Slide 4 - &amp;quot;Exercise – Office 365 Settings&amp;quot;&quot;/&gt;&lt;property id=&quot;20307&quot; value=&quot;281&quot;/&gt;&lt;/object&gt;&lt;object type=&quot;3&quot; unique_id=&quot;10007&quot;&gt;&lt;property id=&quot;20148&quot; value=&quot;5&quot;/&gt;&lt;property id=&quot;20300&quot; value=&quot;Slide 5 - &amp;quot;Sway&amp;quot;&quot;/&gt;&lt;property id=&quot;20307&quot; value=&quot;261&quot;/&gt;&lt;/object&gt;&lt;object type=&quot;3&quot; unique_id=&quot;10008&quot;&gt;&lt;property id=&quot;20148&quot; value=&quot;5&quot;/&gt;&lt;property id=&quot;20300&quot; value=&quot;Slide 6 - &amp;quot;One Note&amp;quot;&quot;/&gt;&lt;property id=&quot;20307&quot; value=&quot;262&quot;/&gt;&lt;/object&gt;&lt;object type=&quot;3&quot; unique_id=&quot;10009&quot;&gt;&lt;property id=&quot;20148&quot; value=&quot;5&quot;/&gt;&lt;property id=&quot;20300&quot; value=&quot;Slide 7 - &amp;quot;Power BI&amp;quot;&quot;/&gt;&lt;property id=&quot;20307&quot; value=&quot;263&quot;/&gt;&lt;/object&gt;&lt;object type=&quot;3&quot; unique_id=&quot;10010&quot;&gt;&lt;property id=&quot;20148&quot; value=&quot;5&quot;/&gt;&lt;property id=&quot;20300&quot; value=&quot;Slide 8 - &amp;quot;Yammer&amp;quot;&quot;/&gt;&lt;property id=&quot;20307&quot; value=&quot;264&quot;/&gt;&lt;/object&gt;&lt;object type=&quot;3&quot; unique_id=&quot;10011&quot;&gt;&lt;property id=&quot;20148&quot; value=&quot;5&quot;/&gt;&lt;property id=&quot;20300&quot; value=&quot;Slide 9 - &amp;quot;Planner&amp;quot;&quot;/&gt;&lt;property id=&quot;20307&quot; value=&quot;267&quot;/&gt;&lt;/object&gt;&lt;object type=&quot;3&quot; unique_id=&quot;10012&quot;&gt;&lt;property id=&quot;20148&quot; value=&quot;5&quot;/&gt;&lt;property id=&quot;20300&quot; value=&quot;Slide 10 - &amp;quot;Delve&amp;quot;&quot;/&gt;&lt;property id=&quot;20307&quot; value=&quot;268&quot;/&gt;&lt;/object&gt;&lt;object type=&quot;3&quot; unique_id=&quot;10013&quot;&gt;&lt;property id=&quot;20148&quot; value=&quot;5&quot;/&gt;&lt;property id=&quot;20300&quot; value=&quot;Slide 11 - &amp;quot;Office 365 Video&amp;quot;&quot;/&gt;&lt;property id=&quot;20307&quot; value=&quot;265&quot;/&gt;&lt;/object&gt;&lt;object type=&quot;3&quot; unique_id=&quot;10014&quot;&gt;&lt;property id=&quot;20148&quot; value=&quot;5&quot;/&gt;&lt;property id=&quot;20300&quot; value=&quot;Slide 12 - &amp;quot;Stream&amp;quot;&quot;/&gt;&lt;property id=&quot;20307&quot; value=&quot;293&quot;/&gt;&lt;/object&gt;&lt;object type=&quot;3&quot; unique_id=&quot;10015&quot;&gt;&lt;property id=&quot;20148&quot; value=&quot;5&quot;/&gt;&lt;property id=&quot;20300&quot; value=&quot;Slide 13 - &amp;quot;Flow&amp;quot;&quot;/&gt;&lt;property id=&quot;20307&quot; value=&quot;291&quot;/&gt;&lt;/object&gt;&lt;object type=&quot;3&quot; unique_id=&quot;10016&quot;&gt;&lt;property id=&quot;20148&quot; value=&quot;5&quot;/&gt;&lt;property id=&quot;20300&quot; value=&quot;Slide 14 - &amp;quot;Power Apps&amp;quot;&quot;/&gt;&lt;property id=&quot;20307&quot; value=&quot;292&quot;/&gt;&lt;/object&gt;&lt;object type=&quot;3&quot; unique_id=&quot;10017&quot;&gt;&lt;property id=&quot;20148&quot; value=&quot;5&quot;/&gt;&lt;property id=&quot;20300&quot; value=&quot;Slide 15 - &amp;quot;Security and Compliance&amp;quot;&quot;/&gt;&lt;property id=&quot;20307&quot; value=&quot;289&quot;/&gt;&lt;/object&gt;&lt;object type=&quot;3&quot; unique_id=&quot;10018&quot;&gt;&lt;property id=&quot;20148&quot; value=&quot;5&quot;/&gt;&lt;property id=&quot;20300&quot; value=&quot;Slide 16 - &amp;quot;Microsoft Teams (Preview)&amp;quot;&quot;/&gt;&lt;property id=&quot;20307&quot; value=&quot;290&quot;/&gt;&lt;/object&gt;&lt;object type=&quot;3&quot; unique_id=&quot;10019&quot;&gt;&lt;property id=&quot;20148&quot; value=&quot;5&quot;/&gt;&lt;property id=&quot;20300&quot; value=&quot;Slide 17 - &amp;quot;Microsoft Teams (Preview)&amp;quot;&quot;/&gt;&lt;property id=&quot;20307&quot; value=&quot;294&quot;/&gt;&lt;/object&gt;&lt;object type=&quot;3&quot; unique_id=&quot;10020&quot;&gt;&lt;property id=&quot;20148&quot; value=&quot;5&quot;/&gt;&lt;property id=&quot;20300&quot; value=&quot;Slide 18 - &amp;quot;Microsoft StaffHub (Preview)&amp;quot;&quot;/&gt;&lt;property id=&quot;20307&quot; value=&quot;295&quot;/&gt;&lt;/object&gt;&lt;object type=&quot;3&quot; unique_id=&quot;10021&quot;&gt;&lt;property id=&quot;20148&quot; value=&quot;5&quot;/&gt;&lt;property id=&quot;20300&quot; value=&quot;Slide 19 - &amp;quot;Microsoft Bookings (Preview)&amp;quot;&quot;/&gt;&lt;property id=&quot;20307&quot; value=&quot;296&quot;/&gt;&lt;/object&gt;&lt;object type=&quot;3&quot; unique_id=&quot;10022&quot;&gt;&lt;property id=&quot;20148&quot; value=&quot;5&quot;/&gt;&lt;property id=&quot;20300&quot; value=&quot;Slide 20 - &amp;quot;Administration&amp;quot;&quot;/&gt;&lt;property id=&quot;20307&quot; value=&quot;269&quot;/&gt;&lt;/object&gt;&lt;object type=&quot;3&quot; unique_id=&quot;10023&quot;&gt;&lt;property id=&quot;20148&quot; value=&quot;5&quot;/&gt;&lt;property id=&quot;20300&quot; value=&quot;Slide 21 - &amp;quot;Data Loss Prevention&amp;quot;&quot;/&gt;&lt;property id=&quot;20307&quot; value=&quot;270&quot;/&gt;&lt;/object&gt;&lt;object type=&quot;3&quot; unique_id=&quot;10024&quot;&gt;&lt;property id=&quot;20148&quot; value=&quot;5&quot;/&gt;&lt;property id=&quot;20300&quot; value=&quot;Slide 22 - &amp;quot;Mobility&amp;quot;&quot;/&gt;&lt;property id=&quot;20307&quot; value=&quot;260&quot;/&gt;&lt;/object&gt;&lt;object type=&quot;3&quot; unique_id=&quot;10025&quot;&gt;&lt;property id=&quot;20148&quot; value=&quot;5&quot;/&gt;&lt;property id=&quot;20300&quot; value=&quot;Slide 23 - &amp;quot;Exercise – Email&amp;quot;&quot;/&gt;&lt;property id=&quot;20307&quot; value=&quot;282&quot;/&gt;&lt;/object&gt;&lt;object type=&quot;3&quot; unique_id=&quot;10026&quot;&gt;&lt;property id=&quot;20148&quot; value=&quot;5&quot;/&gt;&lt;property id=&quot;20300&quot; value=&quot;Slide 24 - &amp;quot;Exercise – Office Online&amp;quot;&quot;/&gt;&lt;property id=&quot;20307&quot; value=&quot;283&quot;/&gt;&lt;/object&gt;&lt;object type=&quot;3&quot; unique_id=&quot;10027&quot;&gt;&lt;property id=&quot;20148&quot; value=&quot;5&quot;/&gt;&lt;property id=&quot;20300&quot; value=&quot;Slide 25 - &amp;quot;Exercise – Documents&amp;quot;&quot;/&gt;&lt;property id=&quot;20307&quot; value=&quot;284&quot;/&gt;&lt;/object&gt;&lt;object type=&quot;3&quot; unique_id=&quot;10028&quot;&gt;&lt;property id=&quot;20148&quot; value=&quot;5&quot;/&gt;&lt;property id=&quot;20300&quot; value=&quot;Slide 26&quot;/&gt;&lt;property id=&quot;20307&quot; value=&quot;285&quot;/&gt;&lt;/object&gt;&lt;object type=&quot;3&quot; unique_id=&quot;10029&quot;&gt;&lt;property id=&quot;20148&quot; value=&quot;5&quot;/&gt;&lt;property id=&quot;20300&quot; value=&quot;Slide 27&quot;/&gt;&lt;property id=&quot;20307&quot; value=&quot;286&quot;/&gt;&lt;/object&gt;&lt;object type=&quot;3&quot; unique_id=&quot;10030&quot;&gt;&lt;property id=&quot;20148&quot; value=&quot;5&quot;/&gt;&lt;property id=&quot;20300&quot; value=&quot;Slide 28&quot;/&gt;&lt;property id=&quot;20307&quot; value=&quot;287&quot;/&gt;&lt;/object&gt;&lt;object type=&quot;3&quot; unique_id=&quot;10031&quot;&gt;&lt;property id=&quot;20148&quot; value=&quot;5&quot;/&gt;&lt;property id=&quot;20300&quot; value=&quot;Slide 29 - &amp;quot;Exercise – SharePoint/ 365 Groups&amp;quot;&quot;/&gt;&lt;property id=&quot;20307&quot; value=&quot;288&quot;/&gt;&lt;/object&gt;&lt;object type=&quot;3&quot; unique_id=&quot;10032&quot;&gt;&lt;property id=&quot;20148&quot; value=&quot;5&quot;/&gt;&lt;property id=&quot;20300&quot; value=&quot;Slide 30 - &amp;quot;Consolidation Exercise&amp;quot;&quot;/&gt;&lt;property id=&quot;20307&quot; value=&quot;297&quot;/&gt;&lt;/object&gt;&lt;/object&gt;&lt;object type=&quot;8&quot; unique_id=&quot;10064&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TIMING" val="|4.1|11.6|9.4"/>
</p:tagLst>
</file>

<file path=ppt/theme/theme1.xml><?xml version="1.0" encoding="utf-8"?>
<a:theme xmlns:a="http://schemas.openxmlformats.org/drawingml/2006/main" name="RO Intro Pages">
  <a:themeElements>
    <a:clrScheme name="ROTheme">
      <a:dk1>
        <a:sysClr val="windowText" lastClr="000000"/>
      </a:dk1>
      <a:lt1>
        <a:sysClr val="window" lastClr="FFFFFF"/>
      </a:lt1>
      <a:dk2>
        <a:srgbClr val="ED7D31"/>
      </a:dk2>
      <a:lt2>
        <a:srgbClr val="E7E6E6"/>
      </a:lt2>
      <a:accent1>
        <a:srgbClr val="ED7D31"/>
      </a:accent1>
      <a:accent2>
        <a:srgbClr val="FFFFFF"/>
      </a:accent2>
      <a:accent3>
        <a:srgbClr val="A5A5A5"/>
      </a:accent3>
      <a:accent4>
        <a:srgbClr val="ED7D31"/>
      </a:accent4>
      <a:accent5>
        <a:srgbClr val="5B9BD5"/>
      </a:accent5>
      <a:accent6>
        <a:srgbClr val="ED7D31"/>
      </a:accent6>
      <a:hlink>
        <a:srgbClr val="ED7D31"/>
      </a:hlink>
      <a:folHlink>
        <a:srgbClr val="ED7D3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AFD9382-6ECF-43BB-A41F-12EC55239B63}" vid="{54AAF152-C7CE-46E6-B156-FD01BED8B20A}"/>
    </a:ext>
  </a:extLst>
</a:theme>
</file>

<file path=ppt/theme/theme2.xml><?xml version="1.0" encoding="utf-8"?>
<a:theme xmlns:a="http://schemas.openxmlformats.org/drawingml/2006/main" name="1_Orange Pages">
  <a:themeElements>
    <a:clrScheme name="ROTheme">
      <a:dk1>
        <a:sysClr val="windowText" lastClr="000000"/>
      </a:dk1>
      <a:lt1>
        <a:sysClr val="window" lastClr="FFFFFF"/>
      </a:lt1>
      <a:dk2>
        <a:srgbClr val="ED7D31"/>
      </a:dk2>
      <a:lt2>
        <a:srgbClr val="E7E6E6"/>
      </a:lt2>
      <a:accent1>
        <a:srgbClr val="ED7D31"/>
      </a:accent1>
      <a:accent2>
        <a:srgbClr val="FFFFFF"/>
      </a:accent2>
      <a:accent3>
        <a:srgbClr val="A5A5A5"/>
      </a:accent3>
      <a:accent4>
        <a:srgbClr val="ED7D31"/>
      </a:accent4>
      <a:accent5>
        <a:srgbClr val="5B9BD5"/>
      </a:accent5>
      <a:accent6>
        <a:srgbClr val="ED7D31"/>
      </a:accent6>
      <a:hlink>
        <a:srgbClr val="ED7D31"/>
      </a:hlink>
      <a:folHlink>
        <a:srgbClr val="ED7D31"/>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AFD9382-6ECF-43BB-A41F-12EC55239B63}" vid="{928B7000-9F23-48B1-BEA2-B71A3D20E45F}"/>
    </a:ext>
  </a:extLst>
</a:theme>
</file>

<file path=ppt/theme/theme3.xml><?xml version="1.0" encoding="utf-8"?>
<a:theme xmlns:a="http://schemas.openxmlformats.org/drawingml/2006/main" name="Content">
  <a:themeElements>
    <a:clrScheme name="ROTheme">
      <a:dk1>
        <a:sysClr val="windowText" lastClr="000000"/>
      </a:dk1>
      <a:lt1>
        <a:sysClr val="window" lastClr="FFFFFF"/>
      </a:lt1>
      <a:dk2>
        <a:srgbClr val="ED7D31"/>
      </a:dk2>
      <a:lt2>
        <a:srgbClr val="E7E6E6"/>
      </a:lt2>
      <a:accent1>
        <a:srgbClr val="ED7D31"/>
      </a:accent1>
      <a:accent2>
        <a:srgbClr val="FFFFFF"/>
      </a:accent2>
      <a:accent3>
        <a:srgbClr val="A5A5A5"/>
      </a:accent3>
      <a:accent4>
        <a:srgbClr val="ED7D31"/>
      </a:accent4>
      <a:accent5>
        <a:srgbClr val="5B9BD5"/>
      </a:accent5>
      <a:accent6>
        <a:srgbClr val="ED7D31"/>
      </a:accent6>
      <a:hlink>
        <a:srgbClr val="ED7D31"/>
      </a:hlink>
      <a:folHlink>
        <a:srgbClr val="ED7D31"/>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AFD9382-6ECF-43BB-A41F-12EC55239B63}" vid="{84F53707-D455-4452-80A2-E23DDB192E09}"/>
    </a:ext>
  </a:extLst>
</a:theme>
</file>

<file path=ppt/theme/theme4.xml><?xml version="1.0" encoding="utf-8"?>
<a:theme xmlns:a="http://schemas.openxmlformats.org/drawingml/2006/main" name="1_Content">
  <a:themeElements>
    <a:clrScheme name="ROTheme">
      <a:dk1>
        <a:sysClr val="windowText" lastClr="000000"/>
      </a:dk1>
      <a:lt1>
        <a:sysClr val="window" lastClr="FFFFFF"/>
      </a:lt1>
      <a:dk2>
        <a:srgbClr val="ED7D31"/>
      </a:dk2>
      <a:lt2>
        <a:srgbClr val="E7E6E6"/>
      </a:lt2>
      <a:accent1>
        <a:srgbClr val="ED7D31"/>
      </a:accent1>
      <a:accent2>
        <a:srgbClr val="FFFFFF"/>
      </a:accent2>
      <a:accent3>
        <a:srgbClr val="A5A5A5"/>
      </a:accent3>
      <a:accent4>
        <a:srgbClr val="ED7D31"/>
      </a:accent4>
      <a:accent5>
        <a:srgbClr val="5B9BD5"/>
      </a:accent5>
      <a:accent6>
        <a:srgbClr val="ED7D31"/>
      </a:accent6>
      <a:hlink>
        <a:srgbClr val="ED7D31"/>
      </a:hlink>
      <a:folHlink>
        <a:srgbClr val="ED7D31"/>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AFD9382-6ECF-43BB-A41F-12EC55239B63}" vid="{BEB602DB-DF98-4487-93AB-E43A93C52047}"/>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78AF7969398054AB3203308959FE958" ma:contentTypeVersion="23" ma:contentTypeDescription="Create a new document." ma:contentTypeScope="" ma:versionID="d7f1a47a4f51ee4db8fb7881b1e74236">
  <xsd:schema xmlns:xsd="http://www.w3.org/2001/XMLSchema" xmlns:xs="http://www.w3.org/2001/XMLSchema" xmlns:p="http://schemas.microsoft.com/office/2006/metadata/properties" xmlns:ns1="http://schemas.microsoft.com/sharepoint/v3" xmlns:ns2="9de497a9-9768-4463-b1ec-6086b486b16d" xmlns:ns3="a70b6ffa-5866-4336-bece-f9ac0ec3deb3" targetNamespace="http://schemas.microsoft.com/office/2006/metadata/properties" ma:root="true" ma:fieldsID="b2dad466148c225c6b0102001b1734fc" ns1:_="" ns2:_="" ns3:_="">
    <xsd:import namespace="http://schemas.microsoft.com/sharepoint/v3"/>
    <xsd:import namespace="9de497a9-9768-4463-b1ec-6086b486b16d"/>
    <xsd:import namespace="a70b6ffa-5866-4336-bece-f9ac0ec3deb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OCR" minOccurs="0"/>
                <xsd:element ref="ns3:Software_x0020_Version" minOccurs="0"/>
                <xsd:element ref="ns3:MediaServiceEventHashCode" minOccurs="0"/>
                <xsd:element ref="ns3:MediaServiceGenerationTime" minOccurs="0"/>
                <xsd:element ref="ns3:OwnerCM" minOccurs="0"/>
                <xsd:element ref="ns1:_ip_UnifiedCompliancePolicyProperties" minOccurs="0"/>
                <xsd:element ref="ns1:_ip_UnifiedCompliancePolicyUIAction" minOccurs="0"/>
                <xsd:element ref="ns3:MediaServiceAutoKeyPoints" minOccurs="0"/>
                <xsd:element ref="ns3:MediaServiceKeyPoints" minOccurs="0"/>
                <xsd:element ref="ns3:MediaLengthInSeconds" minOccurs="0"/>
                <xsd:element ref="ns3:Notes" minOccurs="0"/>
                <xsd:element ref="ns3:_Flow_SignoffStatus" minOccurs="0"/>
                <xsd:element ref="ns3:MediaServiceSearchProperties"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de497a9-9768-4463-b1ec-6086b486b16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9" nillable="true" ma:displayName="Taxonomy Catch All Column" ma:hidden="true" ma:list="{9fce3f65-d963-493c-bb3b-6036bb9db050}" ma:internalName="TaxCatchAll" ma:showField="CatchAllData" ma:web="9de497a9-9768-4463-b1ec-6086b486b16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70b6ffa-5866-4336-bece-f9ac0ec3deb3"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Software_x0020_Version" ma:index="15" nillable="true" ma:displayName="Software Version" ma:description="Version date of software" ma:format="DateOnly" ma:internalName="Software_x0020_Version">
      <xsd:simpleType>
        <xsd:restriction base="dms:DateTime"/>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OwnerCM" ma:index="18" nillable="true" ma:displayName="Owner CM" ma:format="Dropdown" ma:list="UserInfo" ma:SharePointGroup="0" ma:internalName="OwnerCM">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MediaLengthInSeconds" ma:hidden="true" ma:internalName="MediaLengthInSeconds" ma:readOnly="true">
      <xsd:simpleType>
        <xsd:restriction base="dms:Unknown"/>
      </xsd:simpleType>
    </xsd:element>
    <xsd:element name="Notes" ma:index="24" nillable="true" ma:displayName="Notes" ma:format="Dropdown" ma:internalName="Notes">
      <xsd:simpleType>
        <xsd:restriction base="dms:Text">
          <xsd:maxLength value="255"/>
        </xsd:restriction>
      </xsd:simpleType>
    </xsd:element>
    <xsd:element name="_Flow_SignoffStatus" ma:index="25" nillable="true" ma:displayName="Sign-off status" ma:internalName="Sign_x002d_off_x0020_status">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lcf76f155ced4ddcb4097134ff3c332f" ma:index="28" nillable="true" ma:taxonomy="true" ma:internalName="lcf76f155ced4ddcb4097134ff3c332f" ma:taxonomyFieldName="MediaServiceImageTags" ma:displayName="Image Tags" ma:readOnly="false" ma:fieldId="{5cf76f15-5ced-4ddc-b409-7134ff3c332f}" ma:taxonomyMulti="true" ma:sspId="2af221f1-a8d5-441e-94aa-92147b71778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OwnerCM xmlns="a70b6ffa-5866-4336-bece-f9ac0ec3deb3">
      <UserInfo>
        <DisplayName/>
        <AccountId xsi:nil="true"/>
        <AccountType/>
      </UserInfo>
    </OwnerCM>
    <_ip_UnifiedCompliancePolicyUIAction xmlns="http://schemas.microsoft.com/sharepoint/v3" xsi:nil="true"/>
    <Software_x0020_Version xmlns="a70b6ffa-5866-4336-bece-f9ac0ec3deb3" xsi:nil="true"/>
    <_ip_UnifiedCompliancePolicyProperties xmlns="http://schemas.microsoft.com/sharepoint/v3" xsi:nil="true"/>
    <SharedWithUsers xmlns="9de497a9-9768-4463-b1ec-6086b486b16d">
      <UserInfo>
        <DisplayName>Trainer Lucy</DisplayName>
        <AccountId>140</AccountId>
        <AccountType/>
      </UserInfo>
      <UserInfo>
        <DisplayName>Cloud Coach</DisplayName>
        <AccountId>21</AccountId>
        <AccountType/>
      </UserInfo>
      <UserInfo>
        <DisplayName>Adoption Projects Members</DisplayName>
        <AccountId>256</AccountId>
        <AccountType/>
      </UserInfo>
      <UserInfo>
        <DisplayName>Nadine Haines</DisplayName>
        <AccountId>168</AccountId>
        <AccountType/>
      </UserInfo>
    </SharedWithUsers>
    <Notes xmlns="a70b6ffa-5866-4336-bece-f9ac0ec3deb3" xsi:nil="true"/>
    <_Flow_SignoffStatus xmlns="a70b6ffa-5866-4336-bece-f9ac0ec3deb3" xsi:nil="true"/>
    <lcf76f155ced4ddcb4097134ff3c332f xmlns="a70b6ffa-5866-4336-bece-f9ac0ec3deb3">
      <Terms xmlns="http://schemas.microsoft.com/office/infopath/2007/PartnerControls"/>
    </lcf76f155ced4ddcb4097134ff3c332f>
    <TaxCatchAll xmlns="9de497a9-9768-4463-b1ec-6086b486b16d" xsi:nil="true"/>
  </documentManagement>
</p:properties>
</file>

<file path=customXml/itemProps1.xml><?xml version="1.0" encoding="utf-8"?>
<ds:datastoreItem xmlns:ds="http://schemas.openxmlformats.org/officeDocument/2006/customXml" ds:itemID="{594238C8-82EC-4DBE-979C-1BD21A1758A8}"/>
</file>

<file path=customXml/itemProps2.xml><?xml version="1.0" encoding="utf-8"?>
<ds:datastoreItem xmlns:ds="http://schemas.openxmlformats.org/officeDocument/2006/customXml" ds:itemID="{E5527E03-7A3E-45D4-AE50-8A7B06899531}">
  <ds:schemaRefs>
    <ds:schemaRef ds:uri="http://schemas.microsoft.com/sharepoint/v3/contenttype/forms"/>
  </ds:schemaRefs>
</ds:datastoreItem>
</file>

<file path=customXml/itemProps3.xml><?xml version="1.0" encoding="utf-8"?>
<ds:datastoreItem xmlns:ds="http://schemas.openxmlformats.org/officeDocument/2006/customXml" ds:itemID="{47EB3F1C-4F68-4850-8432-73B66036B2E9}">
  <ds:schemaRefs>
    <ds:schemaRef ds:uri="http://schemas.microsoft.com/office/2006/metadata/properties"/>
    <ds:schemaRef ds:uri="http://purl.org/dc/elements/1.1/"/>
    <ds:schemaRef ds:uri="http://purl.org/dc/terms/"/>
    <ds:schemaRef ds:uri="a70b6ffa-5866-4336-bece-f9ac0ec3deb3"/>
    <ds:schemaRef ds:uri="http://www.w3.org/XML/1998/namespace"/>
    <ds:schemaRef ds:uri="9de497a9-9768-4463-b1ec-6086b486b16d"/>
    <ds:schemaRef ds:uri="http://schemas.microsoft.com/office/2006/documentManagement/types"/>
    <ds:schemaRef ds:uri="http://schemas.microsoft.com/office/infopath/2007/PartnerControls"/>
    <ds:schemaRef ds:uri="http://schemas.openxmlformats.org/package/2006/metadata/core-properties"/>
    <ds:schemaRef ds:uri="http://schemas.microsoft.com/sharepoint/v3"/>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TotalTime>
  <Words>645</Words>
  <Application>Microsoft Office PowerPoint</Application>
  <PresentationFormat>Widescreen</PresentationFormat>
  <Paragraphs>107</Paragraphs>
  <Slides>30</Slides>
  <Notes>16</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30</vt:i4>
      </vt:variant>
    </vt:vector>
  </HeadingPairs>
  <TitlesOfParts>
    <vt:vector size="40" baseType="lpstr">
      <vt:lpstr>Arial</vt:lpstr>
      <vt:lpstr>Arial Black</vt:lpstr>
      <vt:lpstr>Calibri</vt:lpstr>
      <vt:lpstr>Courier New</vt:lpstr>
      <vt:lpstr>Segoe UI</vt:lpstr>
      <vt:lpstr>Wingdings</vt:lpstr>
      <vt:lpstr>RO Intro Pages</vt:lpstr>
      <vt:lpstr>1_Orange Pages</vt:lpstr>
      <vt:lpstr>Content</vt:lpstr>
      <vt:lpstr>1_Content</vt:lpstr>
      <vt:lpstr>Microsoft 365</vt:lpstr>
      <vt:lpstr>PowerPoint Presentation</vt:lpstr>
      <vt:lpstr>Microsoft 365</vt:lpstr>
      <vt:lpstr>What is Microsoft 365?</vt:lpstr>
      <vt:lpstr>Storing  Documents</vt:lpstr>
      <vt:lpstr>PowerPoint Presentation</vt:lpstr>
      <vt:lpstr>Teams</vt:lpstr>
      <vt:lpstr>PowerPoint Presentation</vt:lpstr>
      <vt:lpstr>Saving Documents</vt:lpstr>
      <vt:lpstr>Saving Files</vt:lpstr>
      <vt:lpstr>AutoSave</vt:lpstr>
      <vt:lpstr>Finding Documents</vt:lpstr>
      <vt:lpstr>Finding Files in Teams</vt:lpstr>
      <vt:lpstr>Finding Files in Office</vt:lpstr>
      <vt:lpstr>Desktop App  vs. Browser</vt:lpstr>
      <vt:lpstr>Working on Files in Teams</vt:lpstr>
      <vt:lpstr>Working in the Browser</vt:lpstr>
      <vt:lpstr>Sharing Documents</vt:lpstr>
      <vt:lpstr>Why share a link?</vt:lpstr>
      <vt:lpstr>Sharing Files</vt:lpstr>
      <vt:lpstr>Sharing / Attaching files in Outlook</vt:lpstr>
      <vt:lpstr>Co-Authoring</vt:lpstr>
      <vt:lpstr>Co-Authoring an Office Doc</vt:lpstr>
      <vt:lpstr>@mention in comments</vt:lpstr>
      <vt:lpstr>Version History</vt:lpstr>
      <vt:lpstr>Syncing or  Shortcut</vt:lpstr>
      <vt:lpstr>Files on Demand</vt:lpstr>
      <vt:lpstr>Shortcut  Documents</vt:lpstr>
      <vt:lpstr>Shortcut vs Sync</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365</dc:title>
  <dc:creator>David Jackson</dc:creator>
  <cp:lastModifiedBy>Lucy Morgan</cp:lastModifiedBy>
  <cp:revision>2</cp:revision>
  <cp:lastPrinted>1601-01-01T00:00:00Z</cp:lastPrinted>
  <dcterms:created xsi:type="dcterms:W3CDTF">2020-11-10T00:54:55Z</dcterms:created>
  <dcterms:modified xsi:type="dcterms:W3CDTF">2023-08-09T22:12:11Z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0x010100978AF7969398054AB3203308959FE958</vt:lpwstr>
  </property>
  <property fmtid="{D5CDD505-2E9C-101B-9397-08002B2CF9AE}" pid="3" name="MediaServiceImageTags">
    <vt:lpwstr/>
  </property>
</Properties>
</file>